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5"/>
  </p:notesMasterIdLst>
  <p:sldIdLst>
    <p:sldId id="256" r:id="rId3"/>
    <p:sldId id="277" r:id="rId4"/>
    <p:sldId id="258" r:id="rId5"/>
    <p:sldId id="260" r:id="rId6"/>
    <p:sldId id="259" r:id="rId7"/>
    <p:sldId id="302" r:id="rId8"/>
    <p:sldId id="303" r:id="rId9"/>
    <p:sldId id="264" r:id="rId10"/>
    <p:sldId id="268" r:id="rId11"/>
    <p:sldId id="304" r:id="rId12"/>
    <p:sldId id="269" r:id="rId13"/>
    <p:sldId id="305" r:id="rId14"/>
    <p:sldId id="306" r:id="rId15"/>
    <p:sldId id="307" r:id="rId16"/>
    <p:sldId id="308" r:id="rId17"/>
    <p:sldId id="267" r:id="rId18"/>
    <p:sldId id="276" r:id="rId19"/>
    <p:sldId id="261" r:id="rId20"/>
    <p:sldId id="262" r:id="rId21"/>
    <p:sldId id="263" r:id="rId22"/>
    <p:sldId id="265" r:id="rId23"/>
    <p:sldId id="266" r:id="rId24"/>
    <p:sldId id="270" r:id="rId25"/>
    <p:sldId id="271" r:id="rId26"/>
    <p:sldId id="272" r:id="rId27"/>
    <p:sldId id="273" r:id="rId28"/>
    <p:sldId id="274" r:id="rId29"/>
    <p:sldId id="275"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x="9144000" cy="5143500" type="screen16x9"/>
  <p:notesSz cx="6858000" cy="9144000"/>
  <p:embeddedFontLst>
    <p:embeddedFont>
      <p:font typeface="Amatic SC" panose="00000500000000000000" pitchFamily="2" charset="-79"/>
      <p:regular r:id="rId56"/>
      <p:bold r:id="rId57"/>
    </p:embeddedFont>
    <p:embeddedFont>
      <p:font typeface="Consolas" panose="020B0609020204030204" pitchFamily="49" charset="0"/>
      <p:regular r:id="rId58"/>
      <p:bold r:id="rId59"/>
      <p:italic r:id="rId60"/>
      <p:boldItalic r:id="rId61"/>
    </p:embeddedFont>
    <p:embeddedFont>
      <p:font typeface="Lato" panose="020F0502020204030203" pitchFamily="34" charset="0"/>
      <p:regular r:id="rId62"/>
      <p:bold r:id="rId63"/>
      <p:italic r:id="rId64"/>
      <p:boldItalic r:id="rId65"/>
    </p:embeddedFont>
    <p:embeddedFont>
      <p:font typeface="Lexend Exa" panose="020B0604020202020204" charset="0"/>
      <p:regular r:id="rId66"/>
      <p:bold r:id="rId67"/>
    </p:embeddedFont>
    <p:embeddedFont>
      <p:font typeface="Lexend Exa Medium" panose="020B0604020202020204" charset="0"/>
      <p:regular r:id="rId68"/>
      <p:bold r:id="rId69"/>
    </p:embeddedFont>
    <p:embeddedFont>
      <p:font typeface="Palanquin Dark Medium" panose="020B0604020202020204" charset="0"/>
      <p:regular r:id="rId70"/>
      <p:bold r:id="rId71"/>
    </p:embeddedFont>
    <p:embeddedFont>
      <p:font typeface="Proxima Nova" panose="020B0604020202020204" charset="0"/>
      <p:regular r:id="rId72"/>
      <p:bold r:id="rId73"/>
      <p:italic r:id="rId74"/>
      <p:boldItalic r:id="rId75"/>
    </p:embeddedFont>
    <p:embeddedFont>
      <p:font typeface="Proxima Nova Semibold" panose="020B0604020202020204" charset="0"/>
      <p:regular r:id="rId76"/>
      <p:bold r:id="rId77"/>
      <p:boldItalic r:id="rId78"/>
    </p:embeddedFont>
    <p:embeddedFont>
      <p:font typeface="PT Sans" panose="020B0503020203020204" pitchFamily="34" charset="0"/>
      <p:regular r:id="rId79"/>
      <p:bold r:id="rId80"/>
      <p:italic r:id="rId81"/>
      <p:boldItalic r:id="rId82"/>
    </p:embeddedFont>
    <p:embeddedFont>
      <p:font typeface="Roboto Condensed Light" panose="02000000000000000000" pitchFamily="2" charset="0"/>
      <p:regular r:id="rId83"/>
      <p:italic r:id="rId84"/>
    </p:embeddedFont>
    <p:embeddedFont>
      <p:font typeface="Roboto Medium" panose="02000000000000000000"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6D9545-5EA7-4369-9A05-0B5578DB08C9}">
  <a:tblStyle styleId="{F46D9545-5EA7-4369-9A05-0B5578DB08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0947" autoAdjust="0"/>
  </p:normalViewPr>
  <p:slideViewPr>
    <p:cSldViewPr snapToGrid="0">
      <p:cViewPr varScale="1">
        <p:scale>
          <a:sx n="94" d="100"/>
          <a:sy n="94" d="100"/>
        </p:scale>
        <p:origin x="11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font" Target="fonts/font21.fntdata"/><Relationship Id="rId84" Type="http://schemas.openxmlformats.org/officeDocument/2006/relationships/font" Target="fonts/font29.fntdata"/><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6.fntdata"/><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font" Target="fonts/font24.fntdata"/><Relationship Id="rId87" Type="http://schemas.openxmlformats.org/officeDocument/2006/relationships/font" Target="fonts/font32.fntdata"/><Relationship Id="rId5" Type="http://schemas.openxmlformats.org/officeDocument/2006/relationships/slide" Target="slides/slide3.xml"/><Relationship Id="rId61" Type="http://schemas.openxmlformats.org/officeDocument/2006/relationships/font" Target="fonts/font6.fntdata"/><Relationship Id="rId82" Type="http://schemas.openxmlformats.org/officeDocument/2006/relationships/font" Target="fonts/font27.fntdata"/><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22048A92-8829-84D3-C003-5FBC0480C6E1}"/>
            </a:ext>
          </a:extLst>
        </p:cNvPr>
        <p:cNvGrpSpPr/>
        <p:nvPr/>
      </p:nvGrpSpPr>
      <p:grpSpPr>
        <a:xfrm>
          <a:off x="0" y="0"/>
          <a:ext cx="0" cy="0"/>
          <a:chOff x="0" y="0"/>
          <a:chExt cx="0" cy="0"/>
        </a:xfrm>
      </p:grpSpPr>
      <p:sp>
        <p:nvSpPr>
          <p:cNvPr id="262" name="Google Shape;262;g99f2f57a71_0_207:notes">
            <a:extLst>
              <a:ext uri="{FF2B5EF4-FFF2-40B4-BE49-F238E27FC236}">
                <a16:creationId xmlns:a16="http://schemas.microsoft.com/office/drawing/2014/main" id="{AAA27534-4900-D56E-464B-3E849C52E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9f2f57a71_0_207:notes">
            <a:extLst>
              <a:ext uri="{FF2B5EF4-FFF2-40B4-BE49-F238E27FC236}">
                <a16:creationId xmlns:a16="http://schemas.microsoft.com/office/drawing/2014/main" id="{0ED8541B-13D5-0FA3-9D26-A0967604CC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342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0830f590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30f590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a:extLst>
            <a:ext uri="{FF2B5EF4-FFF2-40B4-BE49-F238E27FC236}">
              <a16:creationId xmlns:a16="http://schemas.microsoft.com/office/drawing/2014/main" id="{F868E59B-DDF0-9795-D90C-9034C4136560}"/>
            </a:ext>
          </a:extLst>
        </p:cNvPr>
        <p:cNvGrpSpPr/>
        <p:nvPr/>
      </p:nvGrpSpPr>
      <p:grpSpPr>
        <a:xfrm>
          <a:off x="0" y="0"/>
          <a:ext cx="0" cy="0"/>
          <a:chOff x="0" y="0"/>
          <a:chExt cx="0" cy="0"/>
        </a:xfrm>
      </p:grpSpPr>
      <p:sp>
        <p:nvSpPr>
          <p:cNvPr id="388" name="Google Shape;388;g110830f5909_0_89:notes">
            <a:extLst>
              <a:ext uri="{FF2B5EF4-FFF2-40B4-BE49-F238E27FC236}">
                <a16:creationId xmlns:a16="http://schemas.microsoft.com/office/drawing/2014/main" id="{859A3EA8-4B2F-714E-44A1-C8D6F3A9F6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30f5909_0_89:notes">
            <a:extLst>
              <a:ext uri="{FF2B5EF4-FFF2-40B4-BE49-F238E27FC236}">
                <a16:creationId xmlns:a16="http://schemas.microsoft.com/office/drawing/2014/main" id="{5287E1B5-D7A6-30D8-3F30-5DAD0A146E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386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a:extLst>
            <a:ext uri="{FF2B5EF4-FFF2-40B4-BE49-F238E27FC236}">
              <a16:creationId xmlns:a16="http://schemas.microsoft.com/office/drawing/2014/main" id="{D6B281CA-31E5-8341-903B-4400A7DA5D2D}"/>
            </a:ext>
          </a:extLst>
        </p:cNvPr>
        <p:cNvGrpSpPr/>
        <p:nvPr/>
      </p:nvGrpSpPr>
      <p:grpSpPr>
        <a:xfrm>
          <a:off x="0" y="0"/>
          <a:ext cx="0" cy="0"/>
          <a:chOff x="0" y="0"/>
          <a:chExt cx="0" cy="0"/>
        </a:xfrm>
      </p:grpSpPr>
      <p:sp>
        <p:nvSpPr>
          <p:cNvPr id="388" name="Google Shape;388;g110830f5909_0_89:notes">
            <a:extLst>
              <a:ext uri="{FF2B5EF4-FFF2-40B4-BE49-F238E27FC236}">
                <a16:creationId xmlns:a16="http://schemas.microsoft.com/office/drawing/2014/main" id="{638A2EFF-52D1-11C2-0CB2-10CA5C364A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30f5909_0_89:notes">
            <a:extLst>
              <a:ext uri="{FF2B5EF4-FFF2-40B4-BE49-F238E27FC236}">
                <a16:creationId xmlns:a16="http://schemas.microsoft.com/office/drawing/2014/main" id="{39BFF563-085E-9537-5883-72DE164685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40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a:extLst>
            <a:ext uri="{FF2B5EF4-FFF2-40B4-BE49-F238E27FC236}">
              <a16:creationId xmlns:a16="http://schemas.microsoft.com/office/drawing/2014/main" id="{2483C9B4-75BB-E9F0-F62E-12BB63543D40}"/>
            </a:ext>
          </a:extLst>
        </p:cNvPr>
        <p:cNvGrpSpPr/>
        <p:nvPr/>
      </p:nvGrpSpPr>
      <p:grpSpPr>
        <a:xfrm>
          <a:off x="0" y="0"/>
          <a:ext cx="0" cy="0"/>
          <a:chOff x="0" y="0"/>
          <a:chExt cx="0" cy="0"/>
        </a:xfrm>
      </p:grpSpPr>
      <p:sp>
        <p:nvSpPr>
          <p:cNvPr id="388" name="Google Shape;388;g110830f5909_0_89:notes">
            <a:extLst>
              <a:ext uri="{FF2B5EF4-FFF2-40B4-BE49-F238E27FC236}">
                <a16:creationId xmlns:a16="http://schemas.microsoft.com/office/drawing/2014/main" id="{7D88701D-FAB4-C33A-4585-4724FC072F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0830f5909_0_89:notes">
            <a:extLst>
              <a:ext uri="{FF2B5EF4-FFF2-40B4-BE49-F238E27FC236}">
                <a16:creationId xmlns:a16="http://schemas.microsoft.com/office/drawing/2014/main" id="{88A62E59-8AF9-770F-F318-CB6A27600A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387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B0A7DAB4-31BC-5E00-DEED-2C899F0E50FB}"/>
            </a:ext>
          </a:extLst>
        </p:cNvPr>
        <p:cNvGrpSpPr/>
        <p:nvPr/>
      </p:nvGrpSpPr>
      <p:grpSpPr>
        <a:xfrm>
          <a:off x="0" y="0"/>
          <a:ext cx="0" cy="0"/>
          <a:chOff x="0" y="0"/>
          <a:chExt cx="0" cy="0"/>
        </a:xfrm>
      </p:grpSpPr>
      <p:sp>
        <p:nvSpPr>
          <p:cNvPr id="262" name="Google Shape;262;g99f2f57a71_0_207:notes">
            <a:extLst>
              <a:ext uri="{FF2B5EF4-FFF2-40B4-BE49-F238E27FC236}">
                <a16:creationId xmlns:a16="http://schemas.microsoft.com/office/drawing/2014/main" id="{271BE1C1-8243-9A8D-EB18-51C045131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9f2f57a71_0_207:notes">
            <a:extLst>
              <a:ext uri="{FF2B5EF4-FFF2-40B4-BE49-F238E27FC236}">
                <a16:creationId xmlns:a16="http://schemas.microsoft.com/office/drawing/2014/main" id="{7C50D0E9-FF92-3CDB-A646-2D7BF401E1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277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0830f590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0830f590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073fe33b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1073fe33b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073fe33b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1073fe33b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10830f5909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10830f5909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073fe33b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1073fe33b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1073fe33b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1073fe33b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073fe33b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1073fe33b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1073fe33b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1073fe33b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1073fe33b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1073fe33b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1073fe33b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1073fe33b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10830f590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10830f590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1073fe33b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1073fe33b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073fe33b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1073fe33b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10830f5909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10830f5909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0c93c893a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0c93c893a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1073fe33b9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1073fe33b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073fe33b9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073fe33b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073fe33b9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073fe33b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0830f5909_0_10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10830f5909_0_10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10830f5909_0_10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10830f5909_0_10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10830f5909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10830f5909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10830f5909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10830f590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10830f5909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10830f5909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10830f5909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10830f5909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10830f5909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10830f5909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110830f5909_0_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110830f5909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3"/>
        <p:cNvGrpSpPr/>
        <p:nvPr/>
      </p:nvGrpSpPr>
      <p:grpSpPr>
        <a:xfrm>
          <a:off x="0" y="0"/>
          <a:ext cx="0" cy="0"/>
          <a:chOff x="0" y="0"/>
          <a:chExt cx="0" cy="0"/>
        </a:xfrm>
      </p:grpSpPr>
      <p:sp>
        <p:nvSpPr>
          <p:cNvPr id="3974" name="Google Shape;3974;g110830f5909_0_3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5" name="Google Shape;3975;g110830f5909_0_3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2"/>
        <p:cNvGrpSpPr/>
        <p:nvPr/>
      </p:nvGrpSpPr>
      <p:grpSpPr>
        <a:xfrm>
          <a:off x="0" y="0"/>
          <a:ext cx="0" cy="0"/>
          <a:chOff x="0" y="0"/>
          <a:chExt cx="0" cy="0"/>
        </a:xfrm>
      </p:grpSpPr>
      <p:sp>
        <p:nvSpPr>
          <p:cNvPr id="4393" name="Google Shape;4393;g110830f5909_0_3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4" name="Google Shape;4394;g110830f5909_0_3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2"/>
        <p:cNvGrpSpPr/>
        <p:nvPr/>
      </p:nvGrpSpPr>
      <p:grpSpPr>
        <a:xfrm>
          <a:off x="0" y="0"/>
          <a:ext cx="0" cy="0"/>
          <a:chOff x="0" y="0"/>
          <a:chExt cx="0" cy="0"/>
        </a:xfrm>
      </p:grpSpPr>
      <p:sp>
        <p:nvSpPr>
          <p:cNvPr id="4563" name="Google Shape;4563;g110830f5909_0_4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4" name="Google Shape;4564;g110830f5909_0_4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7"/>
        <p:cNvGrpSpPr/>
        <p:nvPr/>
      </p:nvGrpSpPr>
      <p:grpSpPr>
        <a:xfrm>
          <a:off x="0" y="0"/>
          <a:ext cx="0" cy="0"/>
          <a:chOff x="0" y="0"/>
          <a:chExt cx="0" cy="0"/>
        </a:xfrm>
      </p:grpSpPr>
      <p:sp>
        <p:nvSpPr>
          <p:cNvPr id="4968" name="Google Shape;4968;g110830f5909_0_4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9" name="Google Shape;4969;g110830f5909_0_4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7"/>
        <p:cNvGrpSpPr/>
        <p:nvPr/>
      </p:nvGrpSpPr>
      <p:grpSpPr>
        <a:xfrm>
          <a:off x="0" y="0"/>
          <a:ext cx="0" cy="0"/>
          <a:chOff x="0" y="0"/>
          <a:chExt cx="0" cy="0"/>
        </a:xfrm>
      </p:grpSpPr>
      <p:sp>
        <p:nvSpPr>
          <p:cNvPr id="5348" name="Google Shape;5348;g110830f5909_0_49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9" name="Google Shape;5349;g110830f5909_0_4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1"/>
        <p:cNvGrpSpPr/>
        <p:nvPr/>
      </p:nvGrpSpPr>
      <p:grpSpPr>
        <a:xfrm>
          <a:off x="0" y="0"/>
          <a:ext cx="0" cy="0"/>
          <a:chOff x="0" y="0"/>
          <a:chExt cx="0" cy="0"/>
        </a:xfrm>
      </p:grpSpPr>
      <p:sp>
        <p:nvSpPr>
          <p:cNvPr id="5762" name="Google Shape;5762;g110830f5909_0_5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3" name="Google Shape;5763;g110830f5909_0_5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2"/>
        <p:cNvGrpSpPr/>
        <p:nvPr/>
      </p:nvGrpSpPr>
      <p:grpSpPr>
        <a:xfrm>
          <a:off x="0" y="0"/>
          <a:ext cx="0" cy="0"/>
          <a:chOff x="0" y="0"/>
          <a:chExt cx="0" cy="0"/>
        </a:xfrm>
      </p:grpSpPr>
      <p:sp>
        <p:nvSpPr>
          <p:cNvPr id="6123" name="Google Shape;6123;g110830f5909_0_5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4" name="Google Shape;6124;g110830f5909_0_5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2"/>
        <p:cNvGrpSpPr/>
        <p:nvPr/>
      </p:nvGrpSpPr>
      <p:grpSpPr>
        <a:xfrm>
          <a:off x="0" y="0"/>
          <a:ext cx="0" cy="0"/>
          <a:chOff x="0" y="0"/>
          <a:chExt cx="0" cy="0"/>
        </a:xfrm>
      </p:grpSpPr>
      <p:sp>
        <p:nvSpPr>
          <p:cNvPr id="6633" name="Google Shape;6633;g110830f5909_0_6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4" name="Google Shape;6634;g110830f5909_0_6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2"/>
        <p:cNvGrpSpPr/>
        <p:nvPr/>
      </p:nvGrpSpPr>
      <p:grpSpPr>
        <a:xfrm>
          <a:off x="0" y="0"/>
          <a:ext cx="0" cy="0"/>
          <a:chOff x="0" y="0"/>
          <a:chExt cx="0" cy="0"/>
        </a:xfrm>
      </p:grpSpPr>
      <p:sp>
        <p:nvSpPr>
          <p:cNvPr id="7253" name="Google Shape;7253;g110830f5909_0_6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4" name="Google Shape;7254;g110830f5909_0_6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6"/>
        <p:cNvGrpSpPr/>
        <p:nvPr/>
      </p:nvGrpSpPr>
      <p:grpSpPr>
        <a:xfrm>
          <a:off x="0" y="0"/>
          <a:ext cx="0" cy="0"/>
          <a:chOff x="0" y="0"/>
          <a:chExt cx="0" cy="0"/>
        </a:xfrm>
      </p:grpSpPr>
      <p:sp>
        <p:nvSpPr>
          <p:cNvPr id="7847" name="Google Shape;7847;g110830f5909_0_7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8" name="Google Shape;7848;g110830f5909_0_7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7"/>
        <p:cNvGrpSpPr/>
        <p:nvPr/>
      </p:nvGrpSpPr>
      <p:grpSpPr>
        <a:xfrm>
          <a:off x="0" y="0"/>
          <a:ext cx="0" cy="0"/>
          <a:chOff x="0" y="0"/>
          <a:chExt cx="0" cy="0"/>
        </a:xfrm>
      </p:grpSpPr>
      <p:sp>
        <p:nvSpPr>
          <p:cNvPr id="8168" name="Google Shape;8168;g110830f5909_0_77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9" name="Google Shape;8169;g110830f5909_0_7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5"/>
        <p:cNvGrpSpPr/>
        <p:nvPr/>
      </p:nvGrpSpPr>
      <p:grpSpPr>
        <a:xfrm>
          <a:off x="0" y="0"/>
          <a:ext cx="0" cy="0"/>
          <a:chOff x="0" y="0"/>
          <a:chExt cx="0" cy="0"/>
        </a:xfrm>
      </p:grpSpPr>
      <p:sp>
        <p:nvSpPr>
          <p:cNvPr id="8476" name="Google Shape;8476;g110830f5909_0_9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7" name="Google Shape;8477;g110830f5909_0_9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3994FEA0-DD86-37F9-549C-88CB8BB2F349}"/>
            </a:ext>
          </a:extLst>
        </p:cNvPr>
        <p:cNvGrpSpPr/>
        <p:nvPr/>
      </p:nvGrpSpPr>
      <p:grpSpPr>
        <a:xfrm>
          <a:off x="0" y="0"/>
          <a:ext cx="0" cy="0"/>
          <a:chOff x="0" y="0"/>
          <a:chExt cx="0" cy="0"/>
        </a:xfrm>
      </p:grpSpPr>
      <p:sp>
        <p:nvSpPr>
          <p:cNvPr id="256" name="Google Shape;256;gbd6c00e730_0_89:notes">
            <a:extLst>
              <a:ext uri="{FF2B5EF4-FFF2-40B4-BE49-F238E27FC236}">
                <a16:creationId xmlns:a16="http://schemas.microsoft.com/office/drawing/2014/main" id="{25A85784-2112-8B8C-4260-828EA37948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d6c00e730_0_89:notes">
            <a:extLst>
              <a:ext uri="{FF2B5EF4-FFF2-40B4-BE49-F238E27FC236}">
                <a16:creationId xmlns:a16="http://schemas.microsoft.com/office/drawing/2014/main" id="{8593AB1B-D46C-6691-8A0F-309E4BF081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2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A6E4120F-6366-B742-9878-B34C8D57A118}"/>
            </a:ext>
          </a:extLst>
        </p:cNvPr>
        <p:cNvGrpSpPr/>
        <p:nvPr/>
      </p:nvGrpSpPr>
      <p:grpSpPr>
        <a:xfrm>
          <a:off x="0" y="0"/>
          <a:ext cx="0" cy="0"/>
          <a:chOff x="0" y="0"/>
          <a:chExt cx="0" cy="0"/>
        </a:xfrm>
      </p:grpSpPr>
      <p:sp>
        <p:nvSpPr>
          <p:cNvPr id="262" name="Google Shape;262;g99f2f57a71_0_207:notes">
            <a:extLst>
              <a:ext uri="{FF2B5EF4-FFF2-40B4-BE49-F238E27FC236}">
                <a16:creationId xmlns:a16="http://schemas.microsoft.com/office/drawing/2014/main" id="{33B5A429-0119-A640-3BB0-A3D034498D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9f2f57a71_0_207:notes">
            <a:extLst>
              <a:ext uri="{FF2B5EF4-FFF2-40B4-BE49-F238E27FC236}">
                <a16:creationId xmlns:a16="http://schemas.microsoft.com/office/drawing/2014/main" id="{F581B150-5636-6BAC-C715-BD08F016FB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554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073fe33b9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073fe33b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10830f59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10830f59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9000" y="3649438"/>
            <a:ext cx="3424800" cy="3424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flipH="1">
            <a:off x="234300" y="-2394550"/>
            <a:ext cx="8428500" cy="8635200"/>
          </a:xfrm>
          <a:prstGeom prst="wave">
            <a:avLst>
              <a:gd name="adj1" fmla="val 8291"/>
              <a:gd name="adj2" fmla="val 1071"/>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2404" y="-1847651"/>
            <a:ext cx="3424800" cy="3424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777650" y="1037300"/>
            <a:ext cx="5588700" cy="2553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1808400" y="3779225"/>
            <a:ext cx="5527200" cy="475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1"/>
        <p:cNvGrpSpPr/>
        <p:nvPr/>
      </p:nvGrpSpPr>
      <p:grpSpPr>
        <a:xfrm>
          <a:off x="0" y="0"/>
          <a:ext cx="0" cy="0"/>
          <a:chOff x="0" y="0"/>
          <a:chExt cx="0" cy="0"/>
        </a:xfrm>
      </p:grpSpPr>
      <p:sp>
        <p:nvSpPr>
          <p:cNvPr id="72" name="Google Shape;72;p13"/>
          <p:cNvSpPr/>
          <p:nvPr/>
        </p:nvSpPr>
        <p:spPr>
          <a:xfrm>
            <a:off x="-258738" y="539390"/>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rot="-5400000" flipH="1">
            <a:off x="461050" y="1000075"/>
            <a:ext cx="4244700" cy="46413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rot="-5400000" flipH="1">
            <a:off x="4594533" y="1000075"/>
            <a:ext cx="4244700" cy="46413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8195387" y="2513540"/>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txBox="1">
            <a:spLocks noGrp="1"/>
          </p:cNvSpPr>
          <p:nvPr>
            <p:ph type="title"/>
          </p:nvPr>
        </p:nvSpPr>
        <p:spPr>
          <a:xfrm>
            <a:off x="2020375" y="1613425"/>
            <a:ext cx="2087400" cy="358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 name="Google Shape;77;p13"/>
          <p:cNvSpPr txBox="1">
            <a:spLocks noGrp="1"/>
          </p:cNvSpPr>
          <p:nvPr>
            <p:ph type="title" idx="2" hasCustomPrompt="1"/>
          </p:nvPr>
        </p:nvSpPr>
        <p:spPr>
          <a:xfrm>
            <a:off x="1053888" y="1809013"/>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atin typeface="Lexend Exa"/>
                <a:ea typeface="Lexend Exa"/>
                <a:cs typeface="Lexend Exa"/>
                <a:sym typeface="Lexend Exa"/>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8" name="Google Shape;78;p13"/>
          <p:cNvSpPr txBox="1">
            <a:spLocks noGrp="1"/>
          </p:cNvSpPr>
          <p:nvPr>
            <p:ph type="subTitle" idx="1"/>
          </p:nvPr>
        </p:nvSpPr>
        <p:spPr>
          <a:xfrm>
            <a:off x="2020375" y="1896027"/>
            <a:ext cx="2087400" cy="5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9" name="Google Shape;79;p13"/>
          <p:cNvSpPr txBox="1">
            <a:spLocks noGrp="1"/>
          </p:cNvSpPr>
          <p:nvPr>
            <p:ph type="title" idx="3"/>
          </p:nvPr>
        </p:nvSpPr>
        <p:spPr>
          <a:xfrm>
            <a:off x="6107975" y="1613425"/>
            <a:ext cx="2087400" cy="358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 name="Google Shape;80;p13"/>
          <p:cNvSpPr txBox="1">
            <a:spLocks noGrp="1"/>
          </p:cNvSpPr>
          <p:nvPr>
            <p:ph type="title" idx="4" hasCustomPrompt="1"/>
          </p:nvPr>
        </p:nvSpPr>
        <p:spPr>
          <a:xfrm>
            <a:off x="5136613" y="18090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atin typeface="Lexend Exa"/>
                <a:ea typeface="Lexend Exa"/>
                <a:cs typeface="Lexend Exa"/>
                <a:sym typeface="Lexend Exa"/>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1" name="Google Shape;81;p13"/>
          <p:cNvSpPr txBox="1">
            <a:spLocks noGrp="1"/>
          </p:cNvSpPr>
          <p:nvPr>
            <p:ph type="subTitle" idx="5"/>
          </p:nvPr>
        </p:nvSpPr>
        <p:spPr>
          <a:xfrm>
            <a:off x="6107975" y="1896027"/>
            <a:ext cx="2087400" cy="5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2" name="Google Shape;82;p13"/>
          <p:cNvSpPr txBox="1">
            <a:spLocks noGrp="1"/>
          </p:cNvSpPr>
          <p:nvPr>
            <p:ph type="title" idx="6"/>
          </p:nvPr>
        </p:nvSpPr>
        <p:spPr>
          <a:xfrm>
            <a:off x="2020375" y="3258392"/>
            <a:ext cx="2087400" cy="358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 name="Google Shape;83;p13"/>
          <p:cNvSpPr txBox="1">
            <a:spLocks noGrp="1"/>
          </p:cNvSpPr>
          <p:nvPr>
            <p:ph type="title" idx="7" hasCustomPrompt="1"/>
          </p:nvPr>
        </p:nvSpPr>
        <p:spPr>
          <a:xfrm>
            <a:off x="1053888" y="34540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4" name="Google Shape;84;p13"/>
          <p:cNvSpPr txBox="1">
            <a:spLocks noGrp="1"/>
          </p:cNvSpPr>
          <p:nvPr>
            <p:ph type="subTitle" idx="8"/>
          </p:nvPr>
        </p:nvSpPr>
        <p:spPr>
          <a:xfrm>
            <a:off x="2020375" y="3541010"/>
            <a:ext cx="2087400" cy="5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5" name="Google Shape;85;p13"/>
          <p:cNvSpPr txBox="1">
            <a:spLocks noGrp="1"/>
          </p:cNvSpPr>
          <p:nvPr>
            <p:ph type="title" idx="9"/>
          </p:nvPr>
        </p:nvSpPr>
        <p:spPr>
          <a:xfrm>
            <a:off x="6107975" y="3258392"/>
            <a:ext cx="2087400" cy="358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 name="Google Shape;86;p13"/>
          <p:cNvSpPr txBox="1">
            <a:spLocks noGrp="1"/>
          </p:cNvSpPr>
          <p:nvPr>
            <p:ph type="title" idx="13" hasCustomPrompt="1"/>
          </p:nvPr>
        </p:nvSpPr>
        <p:spPr>
          <a:xfrm>
            <a:off x="5136613" y="34540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7" name="Google Shape;87;p13"/>
          <p:cNvSpPr txBox="1">
            <a:spLocks noGrp="1"/>
          </p:cNvSpPr>
          <p:nvPr>
            <p:ph type="subTitle" idx="14"/>
          </p:nvPr>
        </p:nvSpPr>
        <p:spPr>
          <a:xfrm>
            <a:off x="6107975" y="3541010"/>
            <a:ext cx="2087400" cy="5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8" name="Google Shape;88;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flipH="1">
            <a:off x="3783900" y="730350"/>
            <a:ext cx="4647000" cy="16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1" name="Google Shape;91;p14"/>
          <p:cNvSpPr txBox="1">
            <a:spLocks noGrp="1"/>
          </p:cNvSpPr>
          <p:nvPr>
            <p:ph type="subTitle" idx="1"/>
          </p:nvPr>
        </p:nvSpPr>
        <p:spPr>
          <a:xfrm flipH="1">
            <a:off x="3783900" y="2419800"/>
            <a:ext cx="4647000" cy="1410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14"/>
          <p:cNvSpPr/>
          <p:nvPr/>
        </p:nvSpPr>
        <p:spPr>
          <a:xfrm rot="-5400000" flipH="1">
            <a:off x="-2851950" y="534075"/>
            <a:ext cx="7511700" cy="6379800"/>
          </a:xfrm>
          <a:prstGeom prst="wave">
            <a:avLst>
              <a:gd name="adj1" fmla="val 8698"/>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3"/>
        <p:cNvGrpSpPr/>
        <p:nvPr/>
      </p:nvGrpSpPr>
      <p:grpSpPr>
        <a:xfrm>
          <a:off x="0" y="0"/>
          <a:ext cx="0" cy="0"/>
          <a:chOff x="0" y="0"/>
          <a:chExt cx="0" cy="0"/>
        </a:xfrm>
      </p:grpSpPr>
      <p:sp>
        <p:nvSpPr>
          <p:cNvPr id="94" name="Google Shape;94;p15"/>
          <p:cNvSpPr/>
          <p:nvPr/>
        </p:nvSpPr>
        <p:spPr>
          <a:xfrm rot="10800000" flipH="1">
            <a:off x="5800526" y="-396176"/>
            <a:ext cx="1914900" cy="1914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rot="10800000">
            <a:off x="-104700" y="-115046"/>
            <a:ext cx="9353400" cy="55641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rot="10800000" flipH="1">
            <a:off x="966501" y="3425249"/>
            <a:ext cx="1917900" cy="1917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txBox="1">
            <a:spLocks noGrp="1"/>
          </p:cNvSpPr>
          <p:nvPr>
            <p:ph type="title"/>
          </p:nvPr>
        </p:nvSpPr>
        <p:spPr>
          <a:xfrm>
            <a:off x="1749150" y="2930975"/>
            <a:ext cx="5645700" cy="45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3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 name="Google Shape;98;p15"/>
          <p:cNvSpPr txBox="1">
            <a:spLocks noGrp="1"/>
          </p:cNvSpPr>
          <p:nvPr>
            <p:ph type="subTitle" idx="1"/>
          </p:nvPr>
        </p:nvSpPr>
        <p:spPr>
          <a:xfrm>
            <a:off x="1749150" y="1757125"/>
            <a:ext cx="5645700" cy="1173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500"/>
              <a:buNone/>
              <a:defRPr sz="2300"/>
            </a:lvl1pPr>
            <a:lvl2pPr lvl="1" algn="ctr" rtl="0">
              <a:lnSpc>
                <a:spcPct val="100000"/>
              </a:lnSpc>
              <a:spcBef>
                <a:spcPts val="0"/>
              </a:spcBef>
              <a:spcAft>
                <a:spcPts val="0"/>
              </a:spcAft>
              <a:buSzPts val="2500"/>
              <a:buNone/>
              <a:defRPr sz="2500"/>
            </a:lvl2pPr>
            <a:lvl3pPr lvl="2" algn="ctr" rtl="0">
              <a:lnSpc>
                <a:spcPct val="100000"/>
              </a:lnSpc>
              <a:spcBef>
                <a:spcPts val="1600"/>
              </a:spcBef>
              <a:spcAft>
                <a:spcPts val="0"/>
              </a:spcAft>
              <a:buSzPts val="2500"/>
              <a:buNone/>
              <a:defRPr sz="2500"/>
            </a:lvl3pPr>
            <a:lvl4pPr lvl="3" algn="ctr" rtl="0">
              <a:lnSpc>
                <a:spcPct val="100000"/>
              </a:lnSpc>
              <a:spcBef>
                <a:spcPts val="1600"/>
              </a:spcBef>
              <a:spcAft>
                <a:spcPts val="0"/>
              </a:spcAft>
              <a:buSzPts val="2500"/>
              <a:buNone/>
              <a:defRPr sz="2500"/>
            </a:lvl4pPr>
            <a:lvl5pPr lvl="4" algn="ctr" rtl="0">
              <a:lnSpc>
                <a:spcPct val="100000"/>
              </a:lnSpc>
              <a:spcBef>
                <a:spcPts val="1600"/>
              </a:spcBef>
              <a:spcAft>
                <a:spcPts val="0"/>
              </a:spcAft>
              <a:buSzPts val="2500"/>
              <a:buNone/>
              <a:defRPr sz="2500"/>
            </a:lvl5pPr>
            <a:lvl6pPr lvl="5" algn="ctr" rtl="0">
              <a:lnSpc>
                <a:spcPct val="100000"/>
              </a:lnSpc>
              <a:spcBef>
                <a:spcPts val="1600"/>
              </a:spcBef>
              <a:spcAft>
                <a:spcPts val="0"/>
              </a:spcAft>
              <a:buSzPts val="2500"/>
              <a:buNone/>
              <a:defRPr sz="2500"/>
            </a:lvl6pPr>
            <a:lvl7pPr lvl="6" algn="ctr" rtl="0">
              <a:lnSpc>
                <a:spcPct val="100000"/>
              </a:lnSpc>
              <a:spcBef>
                <a:spcPts val="1600"/>
              </a:spcBef>
              <a:spcAft>
                <a:spcPts val="0"/>
              </a:spcAft>
              <a:buSzPts val="2500"/>
              <a:buNone/>
              <a:defRPr sz="2500"/>
            </a:lvl7pPr>
            <a:lvl8pPr lvl="7" algn="ctr" rtl="0">
              <a:lnSpc>
                <a:spcPct val="100000"/>
              </a:lnSpc>
              <a:spcBef>
                <a:spcPts val="1600"/>
              </a:spcBef>
              <a:spcAft>
                <a:spcPts val="0"/>
              </a:spcAft>
              <a:buSzPts val="2500"/>
              <a:buNone/>
              <a:defRPr sz="2500"/>
            </a:lvl8pPr>
            <a:lvl9pPr lvl="8" algn="ctr" rtl="0">
              <a:lnSpc>
                <a:spcPct val="100000"/>
              </a:lnSpc>
              <a:spcBef>
                <a:spcPts val="1600"/>
              </a:spcBef>
              <a:spcAft>
                <a:spcPts val="160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99"/>
        <p:cNvGrpSpPr/>
        <p:nvPr/>
      </p:nvGrpSpPr>
      <p:grpSpPr>
        <a:xfrm>
          <a:off x="0" y="0"/>
          <a:ext cx="0" cy="0"/>
          <a:chOff x="0" y="0"/>
          <a:chExt cx="0" cy="0"/>
        </a:xfrm>
      </p:grpSpPr>
      <p:sp>
        <p:nvSpPr>
          <p:cNvPr id="100" name="Google Shape;100;p16"/>
          <p:cNvSpPr/>
          <p:nvPr/>
        </p:nvSpPr>
        <p:spPr>
          <a:xfrm>
            <a:off x="-487075" y="3452500"/>
            <a:ext cx="1442700" cy="144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rot="-5400000" flipH="1">
            <a:off x="-313572" y="25850"/>
            <a:ext cx="5369100" cy="51195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rot="-5400000" flipH="1">
            <a:off x="4326738" y="452900"/>
            <a:ext cx="5369100" cy="42654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8062250" y="539400"/>
            <a:ext cx="1442700" cy="144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txBox="1">
            <a:spLocks noGrp="1"/>
          </p:cNvSpPr>
          <p:nvPr>
            <p:ph type="title"/>
          </p:nvPr>
        </p:nvSpPr>
        <p:spPr>
          <a:xfrm>
            <a:off x="720000" y="1393539"/>
            <a:ext cx="2996700" cy="116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16"/>
          <p:cNvSpPr txBox="1">
            <a:spLocks noGrp="1"/>
          </p:cNvSpPr>
          <p:nvPr>
            <p:ph type="subTitle" idx="1"/>
          </p:nvPr>
        </p:nvSpPr>
        <p:spPr>
          <a:xfrm>
            <a:off x="720000" y="2558961"/>
            <a:ext cx="2996700" cy="11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06"/>
        <p:cNvGrpSpPr/>
        <p:nvPr/>
      </p:nvGrpSpPr>
      <p:grpSpPr>
        <a:xfrm>
          <a:off x="0" y="0"/>
          <a:ext cx="0" cy="0"/>
          <a:chOff x="0" y="0"/>
          <a:chExt cx="0" cy="0"/>
        </a:xfrm>
      </p:grpSpPr>
      <p:sp>
        <p:nvSpPr>
          <p:cNvPr id="107" name="Google Shape;107;p17"/>
          <p:cNvSpPr/>
          <p:nvPr/>
        </p:nvSpPr>
        <p:spPr>
          <a:xfrm rot="-5400000" flipH="1">
            <a:off x="1341163" y="4239862"/>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98400" y="-631600"/>
            <a:ext cx="9340800" cy="65301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rot="-5400000" flipH="1">
            <a:off x="7298113" y="-549588"/>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 name="Google Shape;111;p17"/>
          <p:cNvSpPr txBox="1">
            <a:spLocks noGrp="1"/>
          </p:cNvSpPr>
          <p:nvPr>
            <p:ph type="body" idx="1"/>
          </p:nvPr>
        </p:nvSpPr>
        <p:spPr>
          <a:xfrm>
            <a:off x="726675" y="2229925"/>
            <a:ext cx="5424600" cy="23742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sz="1800">
                <a:solidFill>
                  <a:schemeClr val="dk2"/>
                </a:solidFill>
                <a:latin typeface="Lexend Exa"/>
                <a:ea typeface="Lexend Exa"/>
                <a:cs typeface="Lexend Exa"/>
                <a:sym typeface="Lexend Exa"/>
              </a:defRPr>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12"/>
        <p:cNvGrpSpPr/>
        <p:nvPr/>
      </p:nvGrpSpPr>
      <p:grpSpPr>
        <a:xfrm>
          <a:off x="0" y="0"/>
          <a:ext cx="0" cy="0"/>
          <a:chOff x="0" y="0"/>
          <a:chExt cx="0" cy="0"/>
        </a:xfrm>
      </p:grpSpPr>
      <p:sp>
        <p:nvSpPr>
          <p:cNvPr id="113" name="Google Shape;113;p18"/>
          <p:cNvSpPr/>
          <p:nvPr/>
        </p:nvSpPr>
        <p:spPr>
          <a:xfrm>
            <a:off x="8062250" y="1724725"/>
            <a:ext cx="1442700" cy="144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rot="-5400000" flipH="1">
            <a:off x="329675" y="1243350"/>
            <a:ext cx="4244700" cy="46413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rot="-5400000" flipH="1">
            <a:off x="4569625" y="1243350"/>
            <a:ext cx="4244700" cy="46413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408875" y="663550"/>
            <a:ext cx="1442700" cy="144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 name="Google Shape;118;p18"/>
          <p:cNvSpPr txBox="1">
            <a:spLocks noGrp="1"/>
          </p:cNvSpPr>
          <p:nvPr>
            <p:ph type="title" idx="2"/>
          </p:nvPr>
        </p:nvSpPr>
        <p:spPr>
          <a:xfrm>
            <a:off x="1461137" y="3662250"/>
            <a:ext cx="1981800" cy="319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9" name="Google Shape;119;p18"/>
          <p:cNvSpPr txBox="1">
            <a:spLocks noGrp="1"/>
          </p:cNvSpPr>
          <p:nvPr>
            <p:ph type="subTitle" idx="1"/>
          </p:nvPr>
        </p:nvSpPr>
        <p:spPr>
          <a:xfrm>
            <a:off x="1461137" y="3905250"/>
            <a:ext cx="1981800" cy="61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 name="Google Shape;120;p18"/>
          <p:cNvSpPr txBox="1">
            <a:spLocks noGrp="1"/>
          </p:cNvSpPr>
          <p:nvPr>
            <p:ph type="title" idx="3"/>
          </p:nvPr>
        </p:nvSpPr>
        <p:spPr>
          <a:xfrm>
            <a:off x="5701072" y="1800913"/>
            <a:ext cx="1981800" cy="319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1" name="Google Shape;121;p18"/>
          <p:cNvSpPr txBox="1">
            <a:spLocks noGrp="1"/>
          </p:cNvSpPr>
          <p:nvPr>
            <p:ph type="subTitle" idx="4"/>
          </p:nvPr>
        </p:nvSpPr>
        <p:spPr>
          <a:xfrm>
            <a:off x="5701071" y="2043913"/>
            <a:ext cx="1981800" cy="61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2"/>
        <p:cNvGrpSpPr/>
        <p:nvPr/>
      </p:nvGrpSpPr>
      <p:grpSpPr>
        <a:xfrm>
          <a:off x="0" y="0"/>
          <a:ext cx="0" cy="0"/>
          <a:chOff x="0" y="0"/>
          <a:chExt cx="0" cy="0"/>
        </a:xfrm>
      </p:grpSpPr>
      <p:sp>
        <p:nvSpPr>
          <p:cNvPr id="123" name="Google Shape;123;p19"/>
          <p:cNvSpPr/>
          <p:nvPr/>
        </p:nvSpPr>
        <p:spPr>
          <a:xfrm>
            <a:off x="-391625" y="4016825"/>
            <a:ext cx="1269300" cy="1269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flipH="1">
            <a:off x="2449650" y="1919050"/>
            <a:ext cx="4244700" cy="31473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flipH="1">
            <a:off x="-358950" y="1919050"/>
            <a:ext cx="4244700" cy="31473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flipH="1">
            <a:off x="5258250" y="1919050"/>
            <a:ext cx="4244700" cy="31473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8157700" y="889025"/>
            <a:ext cx="1269300" cy="1269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title" idx="2"/>
          </p:nvPr>
        </p:nvSpPr>
        <p:spPr>
          <a:xfrm>
            <a:off x="720000" y="2849775"/>
            <a:ext cx="2086800" cy="46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19"/>
          <p:cNvSpPr txBox="1">
            <a:spLocks noGrp="1"/>
          </p:cNvSpPr>
          <p:nvPr>
            <p:ph type="subTitle" idx="1"/>
          </p:nvPr>
        </p:nvSpPr>
        <p:spPr>
          <a:xfrm>
            <a:off x="720000" y="3255725"/>
            <a:ext cx="2086800" cy="7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1" name="Google Shape;131;p19"/>
          <p:cNvSpPr txBox="1">
            <a:spLocks noGrp="1"/>
          </p:cNvSpPr>
          <p:nvPr>
            <p:ph type="title" idx="3"/>
          </p:nvPr>
        </p:nvSpPr>
        <p:spPr>
          <a:xfrm>
            <a:off x="3528600" y="2849825"/>
            <a:ext cx="2086800" cy="46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 name="Google Shape;132;p19"/>
          <p:cNvSpPr txBox="1">
            <a:spLocks noGrp="1"/>
          </p:cNvSpPr>
          <p:nvPr>
            <p:ph type="subTitle" idx="4"/>
          </p:nvPr>
        </p:nvSpPr>
        <p:spPr>
          <a:xfrm>
            <a:off x="3528596" y="3255725"/>
            <a:ext cx="2086800" cy="7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19"/>
          <p:cNvSpPr txBox="1">
            <a:spLocks noGrp="1"/>
          </p:cNvSpPr>
          <p:nvPr>
            <p:ph type="title" idx="5"/>
          </p:nvPr>
        </p:nvSpPr>
        <p:spPr>
          <a:xfrm>
            <a:off x="6337199" y="2849825"/>
            <a:ext cx="2086800" cy="46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9"/>
          <p:cNvSpPr txBox="1">
            <a:spLocks noGrp="1"/>
          </p:cNvSpPr>
          <p:nvPr>
            <p:ph type="subTitle" idx="6"/>
          </p:nvPr>
        </p:nvSpPr>
        <p:spPr>
          <a:xfrm>
            <a:off x="6337199" y="3255725"/>
            <a:ext cx="2086800" cy="7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135"/>
        <p:cNvGrpSpPr/>
        <p:nvPr/>
      </p:nvGrpSpPr>
      <p:grpSpPr>
        <a:xfrm>
          <a:off x="0" y="0"/>
          <a:ext cx="0" cy="0"/>
          <a:chOff x="0" y="0"/>
          <a:chExt cx="0" cy="0"/>
        </a:xfrm>
      </p:grpSpPr>
      <p:sp>
        <p:nvSpPr>
          <p:cNvPr id="136" name="Google Shape;136;p20"/>
          <p:cNvSpPr/>
          <p:nvPr/>
        </p:nvSpPr>
        <p:spPr>
          <a:xfrm rot="-5400000" flipH="1">
            <a:off x="1867971" y="-1726275"/>
            <a:ext cx="5641500" cy="8697300"/>
          </a:xfrm>
          <a:prstGeom prst="wave">
            <a:avLst>
              <a:gd name="adj1" fmla="val 4562"/>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258738" y="539390"/>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8377487" y="2615890"/>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0"/>
          <p:cNvSpPr txBox="1">
            <a:spLocks noGrp="1"/>
          </p:cNvSpPr>
          <p:nvPr>
            <p:ph type="title" idx="2"/>
          </p:nvPr>
        </p:nvSpPr>
        <p:spPr>
          <a:xfrm>
            <a:off x="1331900" y="1952100"/>
            <a:ext cx="1978200" cy="31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20"/>
          <p:cNvSpPr txBox="1">
            <a:spLocks noGrp="1"/>
          </p:cNvSpPr>
          <p:nvPr>
            <p:ph type="subTitle" idx="1"/>
          </p:nvPr>
        </p:nvSpPr>
        <p:spPr>
          <a:xfrm>
            <a:off x="1331900" y="2195300"/>
            <a:ext cx="1978200" cy="61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20"/>
          <p:cNvSpPr txBox="1">
            <a:spLocks noGrp="1"/>
          </p:cNvSpPr>
          <p:nvPr>
            <p:ph type="title" idx="3"/>
          </p:nvPr>
        </p:nvSpPr>
        <p:spPr>
          <a:xfrm>
            <a:off x="5833877" y="1952100"/>
            <a:ext cx="1978200" cy="31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20"/>
          <p:cNvSpPr txBox="1">
            <a:spLocks noGrp="1"/>
          </p:cNvSpPr>
          <p:nvPr>
            <p:ph type="subTitle" idx="4"/>
          </p:nvPr>
        </p:nvSpPr>
        <p:spPr>
          <a:xfrm>
            <a:off x="5833877" y="2195300"/>
            <a:ext cx="1978200" cy="6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20"/>
          <p:cNvSpPr txBox="1">
            <a:spLocks noGrp="1"/>
          </p:cNvSpPr>
          <p:nvPr>
            <p:ph type="title" idx="5"/>
          </p:nvPr>
        </p:nvSpPr>
        <p:spPr>
          <a:xfrm>
            <a:off x="1331900" y="3308975"/>
            <a:ext cx="1978200" cy="31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20"/>
          <p:cNvSpPr txBox="1">
            <a:spLocks noGrp="1"/>
          </p:cNvSpPr>
          <p:nvPr>
            <p:ph type="subTitle" idx="6"/>
          </p:nvPr>
        </p:nvSpPr>
        <p:spPr>
          <a:xfrm>
            <a:off x="1331900" y="3551975"/>
            <a:ext cx="1978200" cy="61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 name="Google Shape;146;p20"/>
          <p:cNvSpPr txBox="1">
            <a:spLocks noGrp="1"/>
          </p:cNvSpPr>
          <p:nvPr>
            <p:ph type="title" idx="7"/>
          </p:nvPr>
        </p:nvSpPr>
        <p:spPr>
          <a:xfrm>
            <a:off x="5833877" y="3308975"/>
            <a:ext cx="1978200" cy="31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7" name="Google Shape;147;p20"/>
          <p:cNvSpPr txBox="1">
            <a:spLocks noGrp="1"/>
          </p:cNvSpPr>
          <p:nvPr>
            <p:ph type="subTitle" idx="8"/>
          </p:nvPr>
        </p:nvSpPr>
        <p:spPr>
          <a:xfrm>
            <a:off x="5833875" y="3551975"/>
            <a:ext cx="1978200" cy="6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5_1_1">
    <p:spTree>
      <p:nvGrpSpPr>
        <p:cNvPr id="1" name="Shape 148"/>
        <p:cNvGrpSpPr/>
        <p:nvPr/>
      </p:nvGrpSpPr>
      <p:grpSpPr>
        <a:xfrm>
          <a:off x="0" y="0"/>
          <a:ext cx="0" cy="0"/>
          <a:chOff x="0" y="0"/>
          <a:chExt cx="0" cy="0"/>
        </a:xfrm>
      </p:grpSpPr>
      <p:sp>
        <p:nvSpPr>
          <p:cNvPr id="149" name="Google Shape;149;p21"/>
          <p:cNvSpPr/>
          <p:nvPr/>
        </p:nvSpPr>
        <p:spPr>
          <a:xfrm>
            <a:off x="7968300" y="706850"/>
            <a:ext cx="1269300" cy="1269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93600" y="1129000"/>
            <a:ext cx="9331200" cy="4609200"/>
          </a:xfrm>
          <a:prstGeom prst="wave">
            <a:avLst>
              <a:gd name="adj1" fmla="val 887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963750" y="4399400"/>
            <a:ext cx="1269300" cy="1269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3" name="Google Shape;153;p21"/>
          <p:cNvSpPr txBox="1">
            <a:spLocks noGrp="1"/>
          </p:cNvSpPr>
          <p:nvPr>
            <p:ph type="title" idx="2"/>
          </p:nvPr>
        </p:nvSpPr>
        <p:spPr>
          <a:xfrm>
            <a:off x="713100" y="3159800"/>
            <a:ext cx="1853400" cy="319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1"/>
          <p:cNvSpPr txBox="1">
            <a:spLocks noGrp="1"/>
          </p:cNvSpPr>
          <p:nvPr>
            <p:ph type="subTitle" idx="1"/>
          </p:nvPr>
        </p:nvSpPr>
        <p:spPr>
          <a:xfrm>
            <a:off x="713100" y="3403000"/>
            <a:ext cx="1853400" cy="61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1"/>
          <p:cNvSpPr txBox="1">
            <a:spLocks noGrp="1"/>
          </p:cNvSpPr>
          <p:nvPr>
            <p:ph type="title" idx="3"/>
          </p:nvPr>
        </p:nvSpPr>
        <p:spPr>
          <a:xfrm>
            <a:off x="2667946" y="3159800"/>
            <a:ext cx="1853400" cy="319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 name="Google Shape;156;p21"/>
          <p:cNvSpPr txBox="1">
            <a:spLocks noGrp="1"/>
          </p:cNvSpPr>
          <p:nvPr>
            <p:ph type="subTitle" idx="4"/>
          </p:nvPr>
        </p:nvSpPr>
        <p:spPr>
          <a:xfrm>
            <a:off x="2667946" y="3403000"/>
            <a:ext cx="1853400" cy="61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7" name="Google Shape;157;p21"/>
          <p:cNvSpPr txBox="1">
            <a:spLocks noGrp="1"/>
          </p:cNvSpPr>
          <p:nvPr>
            <p:ph type="title" idx="5"/>
          </p:nvPr>
        </p:nvSpPr>
        <p:spPr>
          <a:xfrm>
            <a:off x="4622788" y="3159800"/>
            <a:ext cx="1853400" cy="319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21"/>
          <p:cNvSpPr txBox="1">
            <a:spLocks noGrp="1"/>
          </p:cNvSpPr>
          <p:nvPr>
            <p:ph type="subTitle" idx="6"/>
          </p:nvPr>
        </p:nvSpPr>
        <p:spPr>
          <a:xfrm>
            <a:off x="4622788" y="3402800"/>
            <a:ext cx="1853400" cy="61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9" name="Google Shape;159;p21"/>
          <p:cNvSpPr txBox="1">
            <a:spLocks noGrp="1"/>
          </p:cNvSpPr>
          <p:nvPr>
            <p:ph type="title" idx="7"/>
          </p:nvPr>
        </p:nvSpPr>
        <p:spPr>
          <a:xfrm>
            <a:off x="6577633" y="3159800"/>
            <a:ext cx="1853400" cy="319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 name="Google Shape;160;p21"/>
          <p:cNvSpPr txBox="1">
            <a:spLocks noGrp="1"/>
          </p:cNvSpPr>
          <p:nvPr>
            <p:ph type="subTitle" idx="8"/>
          </p:nvPr>
        </p:nvSpPr>
        <p:spPr>
          <a:xfrm>
            <a:off x="6577632" y="3402800"/>
            <a:ext cx="1853400" cy="61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1327950" y="539400"/>
            <a:ext cx="6488100" cy="4242000"/>
          </a:xfrm>
          <a:prstGeom prst="wave">
            <a:avLst>
              <a:gd name="adj1" fmla="val 101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3"/>
          <p:cNvGrpSpPr/>
          <p:nvPr/>
        </p:nvGrpSpPr>
        <p:grpSpPr>
          <a:xfrm>
            <a:off x="-5459925" y="539400"/>
            <a:ext cx="6488100" cy="4242000"/>
            <a:chOff x="-5459925" y="539400"/>
            <a:chExt cx="6488100" cy="4242000"/>
          </a:xfrm>
        </p:grpSpPr>
        <p:sp>
          <p:nvSpPr>
            <p:cNvPr id="17" name="Google Shape;17;p3"/>
            <p:cNvSpPr/>
            <p:nvPr/>
          </p:nvSpPr>
          <p:spPr>
            <a:xfrm>
              <a:off x="-5459925" y="539400"/>
              <a:ext cx="6488100" cy="4242000"/>
            </a:xfrm>
            <a:prstGeom prst="wave">
              <a:avLst>
                <a:gd name="adj1" fmla="val 101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911700" y="2653412"/>
              <a:ext cx="1624800" cy="1624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3"/>
          <p:cNvGrpSpPr/>
          <p:nvPr/>
        </p:nvGrpSpPr>
        <p:grpSpPr>
          <a:xfrm>
            <a:off x="8115825" y="539400"/>
            <a:ext cx="6488100" cy="4242000"/>
            <a:chOff x="8115825" y="539400"/>
            <a:chExt cx="6488100" cy="4242000"/>
          </a:xfrm>
        </p:grpSpPr>
        <p:sp>
          <p:nvSpPr>
            <p:cNvPr id="20" name="Google Shape;20;p3"/>
            <p:cNvSpPr/>
            <p:nvPr/>
          </p:nvSpPr>
          <p:spPr>
            <a:xfrm>
              <a:off x="8115825" y="539400"/>
              <a:ext cx="6488100" cy="4242000"/>
            </a:xfrm>
            <a:prstGeom prst="wave">
              <a:avLst>
                <a:gd name="adj1" fmla="val 101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430900" y="865287"/>
              <a:ext cx="1624800" cy="1624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3715125" y="1702050"/>
            <a:ext cx="3644100" cy="14013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1698425" y="2239575"/>
            <a:ext cx="1624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atin typeface="Lexend Exa"/>
                <a:ea typeface="Lexend Exa"/>
                <a:cs typeface="Lexend Exa"/>
                <a:sym typeface="Lexend Exa"/>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3715125" y="3103488"/>
            <a:ext cx="3644100" cy="5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1"/>
        <p:cNvGrpSpPr/>
        <p:nvPr/>
      </p:nvGrpSpPr>
      <p:grpSpPr>
        <a:xfrm>
          <a:off x="0" y="0"/>
          <a:ext cx="0" cy="0"/>
          <a:chOff x="0" y="0"/>
          <a:chExt cx="0" cy="0"/>
        </a:xfrm>
      </p:grpSpPr>
      <p:sp>
        <p:nvSpPr>
          <p:cNvPr id="162" name="Google Shape;162;p22"/>
          <p:cNvSpPr/>
          <p:nvPr/>
        </p:nvSpPr>
        <p:spPr>
          <a:xfrm rot="-5400000" flipH="1">
            <a:off x="1341163" y="4239862"/>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98400" y="-631600"/>
            <a:ext cx="9340800" cy="65301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rot="-5400000" flipH="1">
            <a:off x="7298113" y="-549588"/>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22"/>
          <p:cNvSpPr txBox="1">
            <a:spLocks noGrp="1"/>
          </p:cNvSpPr>
          <p:nvPr>
            <p:ph type="title" idx="2"/>
          </p:nvPr>
        </p:nvSpPr>
        <p:spPr>
          <a:xfrm>
            <a:off x="1101175" y="1915575"/>
            <a:ext cx="19860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22"/>
          <p:cNvSpPr txBox="1">
            <a:spLocks noGrp="1"/>
          </p:cNvSpPr>
          <p:nvPr>
            <p:ph type="subTitle" idx="1"/>
          </p:nvPr>
        </p:nvSpPr>
        <p:spPr>
          <a:xfrm>
            <a:off x="1101175" y="2283050"/>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22"/>
          <p:cNvSpPr txBox="1">
            <a:spLocks noGrp="1"/>
          </p:cNvSpPr>
          <p:nvPr>
            <p:ph type="title" idx="3"/>
          </p:nvPr>
        </p:nvSpPr>
        <p:spPr>
          <a:xfrm>
            <a:off x="3578950" y="1915250"/>
            <a:ext cx="19860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2"/>
          <p:cNvSpPr txBox="1">
            <a:spLocks noGrp="1"/>
          </p:cNvSpPr>
          <p:nvPr>
            <p:ph type="subTitle" idx="4"/>
          </p:nvPr>
        </p:nvSpPr>
        <p:spPr>
          <a:xfrm>
            <a:off x="3579000" y="2283050"/>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22"/>
          <p:cNvSpPr txBox="1">
            <a:spLocks noGrp="1"/>
          </p:cNvSpPr>
          <p:nvPr>
            <p:ph type="title" idx="5"/>
          </p:nvPr>
        </p:nvSpPr>
        <p:spPr>
          <a:xfrm>
            <a:off x="1101175" y="3708600"/>
            <a:ext cx="19860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2"/>
          <p:cNvSpPr txBox="1">
            <a:spLocks noGrp="1"/>
          </p:cNvSpPr>
          <p:nvPr>
            <p:ph type="subTitle" idx="6"/>
          </p:nvPr>
        </p:nvSpPr>
        <p:spPr>
          <a:xfrm>
            <a:off x="1101175" y="4076400"/>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22"/>
          <p:cNvSpPr txBox="1">
            <a:spLocks noGrp="1"/>
          </p:cNvSpPr>
          <p:nvPr>
            <p:ph type="title" idx="7"/>
          </p:nvPr>
        </p:nvSpPr>
        <p:spPr>
          <a:xfrm>
            <a:off x="3578947" y="3708600"/>
            <a:ext cx="19860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2"/>
          <p:cNvSpPr txBox="1">
            <a:spLocks noGrp="1"/>
          </p:cNvSpPr>
          <p:nvPr>
            <p:ph type="subTitle" idx="8"/>
          </p:nvPr>
        </p:nvSpPr>
        <p:spPr>
          <a:xfrm>
            <a:off x="3578947" y="4076400"/>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4" name="Google Shape;174;p22"/>
          <p:cNvSpPr txBox="1">
            <a:spLocks noGrp="1"/>
          </p:cNvSpPr>
          <p:nvPr>
            <p:ph type="title" idx="9"/>
          </p:nvPr>
        </p:nvSpPr>
        <p:spPr>
          <a:xfrm>
            <a:off x="6056727" y="1915250"/>
            <a:ext cx="19860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22"/>
          <p:cNvSpPr txBox="1">
            <a:spLocks noGrp="1"/>
          </p:cNvSpPr>
          <p:nvPr>
            <p:ph type="subTitle" idx="13"/>
          </p:nvPr>
        </p:nvSpPr>
        <p:spPr>
          <a:xfrm>
            <a:off x="6056725" y="2283050"/>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22"/>
          <p:cNvSpPr txBox="1">
            <a:spLocks noGrp="1"/>
          </p:cNvSpPr>
          <p:nvPr>
            <p:ph type="title" idx="14"/>
          </p:nvPr>
        </p:nvSpPr>
        <p:spPr>
          <a:xfrm>
            <a:off x="6056725" y="3708600"/>
            <a:ext cx="19860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solidFill>
                  <a:schemeClr val="dk2"/>
                </a:solidFill>
                <a:latin typeface="Lexend Exa"/>
                <a:ea typeface="Lexend Exa"/>
                <a:cs typeface="Lexend Exa"/>
                <a:sym typeface="Lexend Exa"/>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22"/>
          <p:cNvSpPr txBox="1">
            <a:spLocks noGrp="1"/>
          </p:cNvSpPr>
          <p:nvPr>
            <p:ph type="subTitle" idx="15"/>
          </p:nvPr>
        </p:nvSpPr>
        <p:spPr>
          <a:xfrm>
            <a:off x="6056725" y="4076400"/>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78"/>
        <p:cNvGrpSpPr/>
        <p:nvPr/>
      </p:nvGrpSpPr>
      <p:grpSpPr>
        <a:xfrm>
          <a:off x="0" y="0"/>
          <a:ext cx="0" cy="0"/>
          <a:chOff x="0" y="0"/>
          <a:chExt cx="0" cy="0"/>
        </a:xfrm>
      </p:grpSpPr>
      <p:sp>
        <p:nvSpPr>
          <p:cNvPr id="179" name="Google Shape;179;p23"/>
          <p:cNvSpPr/>
          <p:nvPr/>
        </p:nvSpPr>
        <p:spPr>
          <a:xfrm rot="-5400000" flipH="1">
            <a:off x="-280200" y="998100"/>
            <a:ext cx="4244700" cy="31473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rot="-5400000" flipH="1">
            <a:off x="2449650" y="998100"/>
            <a:ext cx="4244700" cy="31473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rot="-5400000" flipH="1">
            <a:off x="5179500" y="998100"/>
            <a:ext cx="4244700" cy="31473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105162" y="282590"/>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7822962" y="3644990"/>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txBox="1">
            <a:spLocks noGrp="1"/>
          </p:cNvSpPr>
          <p:nvPr>
            <p:ph type="title" hasCustomPrompt="1"/>
          </p:nvPr>
        </p:nvSpPr>
        <p:spPr>
          <a:xfrm>
            <a:off x="713100" y="1887900"/>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5" name="Google Shape;185;p23"/>
          <p:cNvSpPr txBox="1">
            <a:spLocks noGrp="1"/>
          </p:cNvSpPr>
          <p:nvPr>
            <p:ph type="subTitle" idx="1"/>
          </p:nvPr>
        </p:nvSpPr>
        <p:spPr>
          <a:xfrm>
            <a:off x="713100" y="2656802"/>
            <a:ext cx="22581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86" name="Google Shape;186;p23"/>
          <p:cNvSpPr txBox="1">
            <a:spLocks noGrp="1"/>
          </p:cNvSpPr>
          <p:nvPr>
            <p:ph type="title" idx="2" hasCustomPrompt="1"/>
          </p:nvPr>
        </p:nvSpPr>
        <p:spPr>
          <a:xfrm>
            <a:off x="3442950" y="1887890"/>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7" name="Google Shape;187;p23"/>
          <p:cNvSpPr txBox="1">
            <a:spLocks noGrp="1"/>
          </p:cNvSpPr>
          <p:nvPr>
            <p:ph type="subTitle" idx="3"/>
          </p:nvPr>
        </p:nvSpPr>
        <p:spPr>
          <a:xfrm>
            <a:off x="3442950" y="2656776"/>
            <a:ext cx="22581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88" name="Google Shape;188;p23"/>
          <p:cNvSpPr txBox="1">
            <a:spLocks noGrp="1"/>
          </p:cNvSpPr>
          <p:nvPr>
            <p:ph type="title" idx="4" hasCustomPrompt="1"/>
          </p:nvPr>
        </p:nvSpPr>
        <p:spPr>
          <a:xfrm>
            <a:off x="6172800" y="1887896"/>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9" name="Google Shape;189;p23"/>
          <p:cNvSpPr txBox="1">
            <a:spLocks noGrp="1"/>
          </p:cNvSpPr>
          <p:nvPr>
            <p:ph type="subTitle" idx="5"/>
          </p:nvPr>
        </p:nvSpPr>
        <p:spPr>
          <a:xfrm>
            <a:off x="6172800" y="2656773"/>
            <a:ext cx="22581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90"/>
        <p:cNvGrpSpPr/>
        <p:nvPr/>
      </p:nvGrpSpPr>
      <p:grpSpPr>
        <a:xfrm>
          <a:off x="0" y="0"/>
          <a:ext cx="0" cy="0"/>
          <a:chOff x="0" y="0"/>
          <a:chExt cx="0" cy="0"/>
        </a:xfrm>
      </p:grpSpPr>
      <p:sp>
        <p:nvSpPr>
          <p:cNvPr id="191" name="Google Shape;191;p24"/>
          <p:cNvSpPr/>
          <p:nvPr/>
        </p:nvSpPr>
        <p:spPr>
          <a:xfrm>
            <a:off x="8430912" y="373115"/>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84888" y="3554465"/>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rot="-5400000" flipH="1">
            <a:off x="1926000" y="-2177700"/>
            <a:ext cx="5292000" cy="9609300"/>
          </a:xfrm>
          <a:prstGeom prst="wave">
            <a:avLst>
              <a:gd name="adj1" fmla="val 4007"/>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195"/>
        <p:cNvGrpSpPr/>
        <p:nvPr/>
      </p:nvGrpSpPr>
      <p:grpSpPr>
        <a:xfrm>
          <a:off x="0" y="0"/>
          <a:ext cx="0" cy="0"/>
          <a:chOff x="0" y="0"/>
          <a:chExt cx="0" cy="0"/>
        </a:xfrm>
      </p:grpSpPr>
      <p:sp>
        <p:nvSpPr>
          <p:cNvPr id="196" name="Google Shape;196;p25"/>
          <p:cNvSpPr/>
          <p:nvPr/>
        </p:nvSpPr>
        <p:spPr>
          <a:xfrm rot="-5400000">
            <a:off x="1341163" y="-123662"/>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5"/>
          <p:cNvSpPr/>
          <p:nvPr/>
        </p:nvSpPr>
        <p:spPr>
          <a:xfrm rot="10800000" flipH="1">
            <a:off x="-98400" y="-693300"/>
            <a:ext cx="9340800" cy="65301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p:nvPr/>
        </p:nvSpPr>
        <p:spPr>
          <a:xfrm rot="-5400000">
            <a:off x="7298113" y="4665788"/>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00"/>
        <p:cNvGrpSpPr/>
        <p:nvPr/>
      </p:nvGrpSpPr>
      <p:grpSpPr>
        <a:xfrm>
          <a:off x="0" y="0"/>
          <a:ext cx="0" cy="0"/>
          <a:chOff x="0" y="0"/>
          <a:chExt cx="0" cy="0"/>
        </a:xfrm>
      </p:grpSpPr>
      <p:sp>
        <p:nvSpPr>
          <p:cNvPr id="201" name="Google Shape;201;p26"/>
          <p:cNvSpPr/>
          <p:nvPr/>
        </p:nvSpPr>
        <p:spPr>
          <a:xfrm rot="10800000" flipH="1">
            <a:off x="6003429" y="2571750"/>
            <a:ext cx="3424800" cy="3424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rot="-5400000">
            <a:off x="357750" y="-971451"/>
            <a:ext cx="8428500" cy="76629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rot="10800000" flipH="1">
            <a:off x="-883200" y="182361"/>
            <a:ext cx="3424800" cy="3424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txBox="1">
            <a:spLocks noGrp="1"/>
          </p:cNvSpPr>
          <p:nvPr>
            <p:ph type="title"/>
          </p:nvPr>
        </p:nvSpPr>
        <p:spPr>
          <a:xfrm>
            <a:off x="2932050" y="539400"/>
            <a:ext cx="3279900" cy="873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26"/>
          <p:cNvSpPr txBox="1">
            <a:spLocks noGrp="1"/>
          </p:cNvSpPr>
          <p:nvPr>
            <p:ph type="subTitle" idx="1"/>
          </p:nvPr>
        </p:nvSpPr>
        <p:spPr>
          <a:xfrm>
            <a:off x="2932050" y="2487352"/>
            <a:ext cx="3279900" cy="7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26"/>
          <p:cNvSpPr txBox="1">
            <a:spLocks noGrp="1"/>
          </p:cNvSpPr>
          <p:nvPr>
            <p:ph type="subTitle" idx="2"/>
          </p:nvPr>
        </p:nvSpPr>
        <p:spPr>
          <a:xfrm>
            <a:off x="2932050" y="2078427"/>
            <a:ext cx="3279900" cy="4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26"/>
          <p:cNvSpPr txBox="1"/>
          <p:nvPr/>
        </p:nvSpPr>
        <p:spPr>
          <a:xfrm>
            <a:off x="2932050" y="3410803"/>
            <a:ext cx="32799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Lato"/>
                <a:ea typeface="Lato"/>
                <a:cs typeface="Lato"/>
                <a:sym typeface="Lato"/>
              </a:rPr>
              <a:t>CREDITS: This presentation template was created by </a:t>
            </a:r>
            <a:r>
              <a:rPr lang="en" sz="12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dk1"/>
                </a:solidFill>
                <a:latin typeface="Lato"/>
                <a:ea typeface="Lato"/>
                <a:cs typeface="Lato"/>
                <a:sym typeface="Lato"/>
              </a:rPr>
              <a:t>, including icons by </a:t>
            </a:r>
            <a:r>
              <a:rPr lang="en" sz="12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infographics and  images by </a:t>
            </a:r>
            <a:r>
              <a:rPr lang="en" sz="12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200" b="1">
              <a:solidFill>
                <a:schemeClr val="dk1"/>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8"/>
        <p:cNvGrpSpPr/>
        <p:nvPr/>
      </p:nvGrpSpPr>
      <p:grpSpPr>
        <a:xfrm>
          <a:off x="0" y="0"/>
          <a:ext cx="0" cy="0"/>
          <a:chOff x="0" y="0"/>
          <a:chExt cx="0" cy="0"/>
        </a:xfrm>
      </p:grpSpPr>
      <p:sp>
        <p:nvSpPr>
          <p:cNvPr id="209" name="Google Shape;209;p27"/>
          <p:cNvSpPr/>
          <p:nvPr/>
        </p:nvSpPr>
        <p:spPr>
          <a:xfrm rot="5400000">
            <a:off x="6713837" y="4239862"/>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flipH="1">
            <a:off x="-98400" y="-631600"/>
            <a:ext cx="9340800" cy="65301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rot="5400000">
            <a:off x="756887" y="-549588"/>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2"/>
        <p:cNvGrpSpPr/>
        <p:nvPr/>
      </p:nvGrpSpPr>
      <p:grpSpPr>
        <a:xfrm>
          <a:off x="0" y="0"/>
          <a:ext cx="0" cy="0"/>
          <a:chOff x="0" y="0"/>
          <a:chExt cx="0" cy="0"/>
        </a:xfrm>
      </p:grpSpPr>
      <p:sp>
        <p:nvSpPr>
          <p:cNvPr id="213" name="Google Shape;213;p28"/>
          <p:cNvSpPr/>
          <p:nvPr/>
        </p:nvSpPr>
        <p:spPr>
          <a:xfrm rot="-5400000" flipH="1">
            <a:off x="1867971" y="-1726275"/>
            <a:ext cx="5641500" cy="8697300"/>
          </a:xfrm>
          <a:prstGeom prst="wave">
            <a:avLst>
              <a:gd name="adj1" fmla="val 4562"/>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258738" y="539390"/>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8377487" y="2615890"/>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1101700" y="2612921"/>
            <a:ext cx="2489100" cy="2489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7756575" y="41171"/>
            <a:ext cx="2489100" cy="2489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5400000" flipH="1">
            <a:off x="-20862" y="452900"/>
            <a:ext cx="5369100" cy="42654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flipH="1">
            <a:off x="3796963" y="452900"/>
            <a:ext cx="5369100" cy="42654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1356563" y="2479250"/>
            <a:ext cx="2611800" cy="36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1800" b="0">
                <a:solidFill>
                  <a:schemeClr val="dk2"/>
                </a:solidFill>
                <a:latin typeface="Lexend Exa"/>
                <a:ea typeface="Lexend Exa"/>
                <a:cs typeface="Lexend Exa"/>
                <a:sym typeface="Lexend Ex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5"/>
          <p:cNvSpPr txBox="1">
            <a:spLocks noGrp="1"/>
          </p:cNvSpPr>
          <p:nvPr>
            <p:ph type="title" idx="2"/>
          </p:nvPr>
        </p:nvSpPr>
        <p:spPr>
          <a:xfrm>
            <a:off x="5175614" y="2479125"/>
            <a:ext cx="2611800" cy="36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1800" b="0">
                <a:solidFill>
                  <a:schemeClr val="dk2"/>
                </a:solidFill>
                <a:latin typeface="Lexend Exa"/>
                <a:ea typeface="Lexend Exa"/>
                <a:cs typeface="Lexend Exa"/>
                <a:sym typeface="Lexend Ex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5"/>
          <p:cNvSpPr txBox="1">
            <a:spLocks noGrp="1"/>
          </p:cNvSpPr>
          <p:nvPr>
            <p:ph type="subTitle" idx="1"/>
          </p:nvPr>
        </p:nvSpPr>
        <p:spPr>
          <a:xfrm>
            <a:off x="5175614" y="2768026"/>
            <a:ext cx="2611800" cy="9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txBox="1">
            <a:spLocks noGrp="1"/>
          </p:cNvSpPr>
          <p:nvPr>
            <p:ph type="subTitle" idx="3"/>
          </p:nvPr>
        </p:nvSpPr>
        <p:spPr>
          <a:xfrm>
            <a:off x="1356563" y="2768026"/>
            <a:ext cx="2611800" cy="9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rot="5400000">
            <a:off x="6713837" y="4239862"/>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flipH="1">
            <a:off x="-98400" y="-631600"/>
            <a:ext cx="9340800" cy="65301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5400000">
            <a:off x="756887" y="-549588"/>
            <a:ext cx="1089000" cy="1089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body" idx="1"/>
          </p:nvPr>
        </p:nvSpPr>
        <p:spPr>
          <a:xfrm>
            <a:off x="713100" y="1987500"/>
            <a:ext cx="3542700" cy="2616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a:endParaRPr/>
          </a:p>
        </p:txBody>
      </p:sp>
      <p:sp>
        <p:nvSpPr>
          <p:cNvPr id="47" name="Google Shape;47;p7"/>
          <p:cNvSpPr txBox="1">
            <a:spLocks noGrp="1"/>
          </p:cNvSpPr>
          <p:nvPr>
            <p:ph type="title"/>
          </p:nvPr>
        </p:nvSpPr>
        <p:spPr>
          <a:xfrm>
            <a:off x="713100" y="633900"/>
            <a:ext cx="3542700" cy="135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p:nvPr/>
        </p:nvSpPr>
        <p:spPr>
          <a:xfrm rot="-5400000" flipH="1">
            <a:off x="4326738" y="452900"/>
            <a:ext cx="5369100" cy="4265400"/>
          </a:xfrm>
          <a:prstGeom prst="wave">
            <a:avLst>
              <a:gd name="adj1" fmla="val 8291"/>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p:nvPr/>
        </p:nvSpPr>
        <p:spPr>
          <a:xfrm>
            <a:off x="7366800" y="-323855"/>
            <a:ext cx="2283300" cy="2283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5400000" flipH="1">
            <a:off x="1939500" y="-1407600"/>
            <a:ext cx="5265000" cy="7958700"/>
          </a:xfrm>
          <a:prstGeom prst="wave">
            <a:avLst>
              <a:gd name="adj1" fmla="val 524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653250" y="3462445"/>
            <a:ext cx="2283300" cy="2283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txBox="1">
            <a:spLocks noGrp="1"/>
          </p:cNvSpPr>
          <p:nvPr>
            <p:ph type="title"/>
          </p:nvPr>
        </p:nvSpPr>
        <p:spPr>
          <a:xfrm>
            <a:off x="682500" y="1177800"/>
            <a:ext cx="7779000" cy="278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p:nvPr/>
        </p:nvSpPr>
        <p:spPr>
          <a:xfrm>
            <a:off x="6472675" y="2950800"/>
            <a:ext cx="3309300" cy="3309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637975" y="-358500"/>
            <a:ext cx="3309300" cy="3309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5400000">
            <a:off x="816150" y="-1987050"/>
            <a:ext cx="7511700" cy="8933100"/>
          </a:xfrm>
          <a:prstGeom prst="wave">
            <a:avLst>
              <a:gd name="adj1" fmla="val 8698"/>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2187150" y="1578000"/>
            <a:ext cx="47697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 name="Google Shape;59;p9"/>
          <p:cNvSpPr txBox="1">
            <a:spLocks noGrp="1"/>
          </p:cNvSpPr>
          <p:nvPr>
            <p:ph type="subTitle" idx="1"/>
          </p:nvPr>
        </p:nvSpPr>
        <p:spPr>
          <a:xfrm>
            <a:off x="2187150" y="2419800"/>
            <a:ext cx="4769700" cy="11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720000" y="930600"/>
            <a:ext cx="3530700" cy="328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p:nvPr/>
        </p:nvSpPr>
        <p:spPr>
          <a:xfrm>
            <a:off x="713100" y="3698995"/>
            <a:ext cx="2283300" cy="2283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713100" y="355752"/>
            <a:ext cx="7717800" cy="4609200"/>
          </a:xfrm>
          <a:prstGeom prst="wave">
            <a:avLst>
              <a:gd name="adj1" fmla="val 101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a:off x="6147600" y="-824505"/>
            <a:ext cx="2283300" cy="2283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7249800" y="355752"/>
            <a:ext cx="7717800" cy="4609200"/>
          </a:xfrm>
          <a:prstGeom prst="wave">
            <a:avLst>
              <a:gd name="adj1" fmla="val 101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8676000" y="355752"/>
            <a:ext cx="7717800" cy="4609200"/>
          </a:xfrm>
          <a:prstGeom prst="wave">
            <a:avLst>
              <a:gd name="adj1" fmla="val 101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hasCustomPrompt="1"/>
          </p:nvPr>
        </p:nvSpPr>
        <p:spPr>
          <a:xfrm>
            <a:off x="1284000" y="1551750"/>
            <a:ext cx="6576000" cy="1557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a:spLocks noGrp="1"/>
          </p:cNvSpPr>
          <p:nvPr>
            <p:ph type="subTitle" idx="1"/>
          </p:nvPr>
        </p:nvSpPr>
        <p:spPr>
          <a:xfrm>
            <a:off x="1284000" y="310895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Lexend Exa Medium"/>
              <a:buNone/>
              <a:defRPr sz="3500">
                <a:solidFill>
                  <a:schemeClr val="dk1"/>
                </a:solidFill>
                <a:latin typeface="Lexend Exa Medium"/>
                <a:ea typeface="Lexend Exa Medium"/>
                <a:cs typeface="Lexend Exa Medium"/>
                <a:sym typeface="Lexend Exa Medium"/>
              </a:defRPr>
            </a:lvl1pPr>
            <a:lvl2pPr lvl="1"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2pPr>
            <a:lvl3pPr lvl="2"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3pPr>
            <a:lvl4pPr lvl="3"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4pPr>
            <a:lvl5pPr lvl="4"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5pPr>
            <a:lvl6pPr lvl="5"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6pPr>
            <a:lvl7pPr lvl="6"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7pPr>
            <a:lvl8pPr lvl="7"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8pPr>
            <a:lvl9pPr lvl="8"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8" name="Google Shape;218;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docs.google.com/spreadsheets/d/1hVbaL0l58hxNPM7zEuTEcxnUnSuEW3_5DYgG2gt9awU/copy#gid=136482642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photo/osteopathist-treating-young-woman-hospital_11403741.htm#query=hospital%20freepik&amp;position=3&amp;from_view=search/?utm_source=slidesgo_template&amp;utm_medium=referral-link&amp;utm_campaign=s%20g_resources&amp;utm_content=freepik" TargetMode="External"/><Relationship Id="rId7" Type="http://schemas.openxmlformats.org/officeDocument/2006/relationships/hyperlink" Target="https://www.freepik.com/free-photo/woman-having-physiotherapy-session-clinic_18842953.htm/?utm_source=slidesgo_template&amp;utm_medium=referral-link&amp;utm_campaign=s%20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hyperlink" Target="https://www.freepik.com/free-photo/woman-having-physiotherapy-session-clinic_18842952.htm/?utm_source=slidesgo_template&amp;utm_medium=referral-link&amp;utm_campaign=s%20g_resources&amp;utm_content=freepik" TargetMode="External"/><Relationship Id="rId5" Type="http://schemas.openxmlformats.org/officeDocument/2006/relationships/hyperlink" Target="https://www.freepik.com/free-photo/woman-having-physiotherapy-session-clinic_18842949.htm/?utm_source=slidesgo_template&amp;utm_medium=referral-link&amp;utm_campaign=s%20g_resources&amp;utm_content=freepik" TargetMode="External"/><Relationship Id="rId4" Type="http://schemas.openxmlformats.org/officeDocument/2006/relationships/hyperlink" Target="https://www.freepik.com/free-photo/young-physiotherapist-helping-patient-with-back-problems_18843353.htm#&amp;position=1&amp;from_view=detail#&amp;position=1&amp;from_view=detail/?utm_source=slidesgo_template&amp;utm_medium=referral-link&amp;utm_campaign=s%20g_resources&amp;utm_content=freepi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photo/female-doctor-hospital-with-stethoscope_12164490.htm#&amp;position=3&amp;from_view=user/?utm_source=slidesgo_template&amp;utm_medium=referral-link&amp;utm_campaign=s%20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hyperlink" Target="https://www.freepik.com/free-photo/female-osteopathist-treating-girl-hospital_11403728.htm#&amp;position=9&amp;from_view=user/?utm_source=slidesgo_template&amp;utm_medium=referral-link&amp;utm_campaign=s%20g_resources&amp;utm_content=freepik" TargetMode="External"/><Relationship Id="rId5" Type="http://schemas.openxmlformats.org/officeDocument/2006/relationships/hyperlink" Target="https://www.freepik.com/free-photo/woman-working-as-doctor_12167664.htm#&amp;position=7&amp;from_view=user/?utm_source=slidesgo_template&amp;utm_medium=referral-link&amp;utm_campaign=s%20g_resources&amp;utm_content=freepik" TargetMode="External"/><Relationship Id="rId4" Type="http://schemas.openxmlformats.org/officeDocument/2006/relationships/hyperlink" Target="https://www.freepik.com/free-photo/close-up-health-worker_18776080.htm#&amp;position=5&amp;from_view=user/?utm_source=slidesgo_template&amp;utm_medium=referral-link&amp;utm_campaign=s%20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slide" Target="slide32.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Lexend+Exa"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hyperlink" Target="https://fonts.google.com/specimen/Lato"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38.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ctrTitle"/>
          </p:nvPr>
        </p:nvSpPr>
        <p:spPr>
          <a:xfrm>
            <a:off x="1867748" y="802888"/>
            <a:ext cx="5543651" cy="2795239"/>
          </a:xfrm>
          <a:prstGeom prst="rect">
            <a:avLst/>
          </a:prstGeom>
        </p:spPr>
        <p:txBody>
          <a:bodyPr spcFirstLastPara="1" wrap="square" lIns="91425" tIns="91425" rIns="91425" bIns="91425" anchor="b" anchorCtr="0">
            <a:noAutofit/>
          </a:bodyPr>
          <a:lstStyle/>
          <a:p>
            <a:pPr>
              <a:buClr>
                <a:schemeClr val="lt1"/>
              </a:buClr>
              <a:buSzPts val="1100"/>
            </a:pPr>
            <a:r>
              <a:rPr lang="en" sz="4400" dirty="0"/>
              <a:t>Search Engine</a:t>
            </a:r>
            <a:r>
              <a:rPr lang="ar-EG" sz="4400" dirty="0"/>
              <a:t> </a:t>
            </a:r>
            <a:r>
              <a:rPr lang="en-GB" sz="4400" dirty="0"/>
              <a:t>for Text Documents</a:t>
            </a:r>
            <a:br>
              <a:rPr lang="en-GB" sz="4400" dirty="0"/>
            </a:br>
            <a:endParaRPr sz="4400" dirty="0">
              <a:solidFill>
                <a:schemeClr val="dk2"/>
              </a:solidFill>
              <a:latin typeface="Palanquin Dark Medium"/>
              <a:ea typeface="Palanquin Dark Medium"/>
              <a:cs typeface="Palanquin Dark Medium"/>
              <a:sym typeface="Palanquin Dark Medium"/>
            </a:endParaRPr>
          </a:p>
        </p:txBody>
      </p:sp>
      <p:sp>
        <p:nvSpPr>
          <p:cNvPr id="227" name="Google Shape;227;p32"/>
          <p:cNvSpPr txBox="1">
            <a:spLocks noGrp="1"/>
          </p:cNvSpPr>
          <p:nvPr>
            <p:ph type="subTitle" idx="1"/>
          </p:nvPr>
        </p:nvSpPr>
        <p:spPr>
          <a:xfrm>
            <a:off x="1867748" y="3486616"/>
            <a:ext cx="5588700" cy="951570"/>
          </a:xfrm>
          <a:prstGeom prst="rect">
            <a:avLst/>
          </a:prstGeom>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t>Supervisor:</a:t>
            </a:r>
            <a:br>
              <a:rPr lang="en-US" dirty="0"/>
            </a:br>
            <a:r>
              <a:rPr lang="en-US" dirty="0"/>
              <a:t>Eng/ Esraa Maged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D115A1D1-E106-2427-ADB6-DC942ADD3642}"/>
            </a:ext>
          </a:extLst>
        </p:cNvPr>
        <p:cNvGrpSpPr/>
        <p:nvPr/>
      </p:nvGrpSpPr>
      <p:grpSpPr>
        <a:xfrm>
          <a:off x="0" y="0"/>
          <a:ext cx="0" cy="0"/>
          <a:chOff x="0" y="0"/>
          <a:chExt cx="0" cy="0"/>
        </a:xfrm>
      </p:grpSpPr>
      <p:sp>
        <p:nvSpPr>
          <p:cNvPr id="265" name="Google Shape;265;p36">
            <a:extLst>
              <a:ext uri="{FF2B5EF4-FFF2-40B4-BE49-F238E27FC236}">
                <a16:creationId xmlns:a16="http://schemas.microsoft.com/office/drawing/2014/main" id="{02234929-E62C-F7DD-EA05-B30650D25383}"/>
              </a:ext>
            </a:extLst>
          </p:cNvPr>
          <p:cNvSpPr txBox="1">
            <a:spLocks noGrp="1"/>
          </p:cNvSpPr>
          <p:nvPr>
            <p:ph type="title"/>
          </p:nvPr>
        </p:nvSpPr>
        <p:spPr>
          <a:xfrm>
            <a:off x="3406141" y="1737360"/>
            <a:ext cx="4671060" cy="19146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dirty="0"/>
              <a:t>Core Modules &amp; Logic</a:t>
            </a:r>
          </a:p>
        </p:txBody>
      </p:sp>
      <p:sp>
        <p:nvSpPr>
          <p:cNvPr id="266" name="Google Shape;266;p36">
            <a:extLst>
              <a:ext uri="{FF2B5EF4-FFF2-40B4-BE49-F238E27FC236}">
                <a16:creationId xmlns:a16="http://schemas.microsoft.com/office/drawing/2014/main" id="{B158DEBC-4D34-6999-0D76-9CBD53DADFF8}"/>
              </a:ext>
            </a:extLst>
          </p:cNvPr>
          <p:cNvSpPr txBox="1">
            <a:spLocks noGrp="1"/>
          </p:cNvSpPr>
          <p:nvPr>
            <p:ph type="title" idx="2"/>
          </p:nvPr>
        </p:nvSpPr>
        <p:spPr>
          <a:xfrm>
            <a:off x="1698425" y="2239575"/>
            <a:ext cx="162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914307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txBox="1">
            <a:spLocks noGrp="1"/>
          </p:cNvSpPr>
          <p:nvPr>
            <p:ph type="title"/>
          </p:nvPr>
        </p:nvSpPr>
        <p:spPr>
          <a:xfrm>
            <a:off x="6005678" y="2116264"/>
            <a:ext cx="3799961" cy="6021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DCDCAA"/>
                </a:solidFill>
                <a:latin typeface="Consolas" panose="020B0609020204030204" pitchFamily="49" charset="0"/>
              </a:rPr>
              <a:t>Preprocessing</a:t>
            </a:r>
            <a:endParaRPr sz="2000" dirty="0">
              <a:solidFill>
                <a:srgbClr val="DCDCAA"/>
              </a:solidFill>
              <a:latin typeface="Consolas" panose="020B0609020204030204" pitchFamily="49" charset="0"/>
            </a:endParaRPr>
          </a:p>
        </p:txBody>
      </p:sp>
      <p:pic>
        <p:nvPicPr>
          <p:cNvPr id="7" name="Picture 6">
            <a:extLst>
              <a:ext uri="{FF2B5EF4-FFF2-40B4-BE49-F238E27FC236}">
                <a16:creationId xmlns:a16="http://schemas.microsoft.com/office/drawing/2014/main" id="{E52B5BF7-F590-FD8A-B430-6651D982314D}"/>
              </a:ext>
            </a:extLst>
          </p:cNvPr>
          <p:cNvPicPr>
            <a:picLocks noChangeAspect="1"/>
          </p:cNvPicPr>
          <p:nvPr/>
        </p:nvPicPr>
        <p:blipFill>
          <a:blip r:embed="rId3"/>
          <a:stretch>
            <a:fillRect/>
          </a:stretch>
        </p:blipFill>
        <p:spPr>
          <a:xfrm>
            <a:off x="0" y="542356"/>
            <a:ext cx="5190309" cy="44899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a:extLst>
            <a:ext uri="{FF2B5EF4-FFF2-40B4-BE49-F238E27FC236}">
              <a16:creationId xmlns:a16="http://schemas.microsoft.com/office/drawing/2014/main" id="{9A8A6C6E-9289-D1CB-CEB3-6CE1A0C7260E}"/>
            </a:ext>
          </a:extLst>
        </p:cNvPr>
        <p:cNvGrpSpPr/>
        <p:nvPr/>
      </p:nvGrpSpPr>
      <p:grpSpPr>
        <a:xfrm>
          <a:off x="0" y="0"/>
          <a:ext cx="0" cy="0"/>
          <a:chOff x="0" y="0"/>
          <a:chExt cx="0" cy="0"/>
        </a:xfrm>
      </p:grpSpPr>
      <p:sp>
        <p:nvSpPr>
          <p:cNvPr id="391" name="Google Shape;391;p45">
            <a:extLst>
              <a:ext uri="{FF2B5EF4-FFF2-40B4-BE49-F238E27FC236}">
                <a16:creationId xmlns:a16="http://schemas.microsoft.com/office/drawing/2014/main" id="{9F6A2A27-247A-44F0-1BFF-BCA25F77A748}"/>
              </a:ext>
            </a:extLst>
          </p:cNvPr>
          <p:cNvSpPr txBox="1">
            <a:spLocks noGrp="1"/>
          </p:cNvSpPr>
          <p:nvPr>
            <p:ph type="title"/>
          </p:nvPr>
        </p:nvSpPr>
        <p:spPr>
          <a:xfrm>
            <a:off x="2853600" y="599697"/>
            <a:ext cx="3799961" cy="602166"/>
          </a:xfrm>
          <a:prstGeom prst="rect">
            <a:avLst/>
          </a:prstGeom>
        </p:spPr>
        <p:txBody>
          <a:bodyPr spcFirstLastPara="1" wrap="square" lIns="91425" tIns="91425" rIns="91425" bIns="91425" anchor="t" anchorCtr="0">
            <a:noAutofit/>
          </a:bodyPr>
          <a:lstStyle/>
          <a:p>
            <a:pPr>
              <a:lnSpc>
                <a:spcPts val="1425"/>
              </a:lnSpc>
            </a:pPr>
            <a:r>
              <a:rPr lang="en-GB" sz="2000" b="0" dirty="0">
                <a:solidFill>
                  <a:srgbClr val="DCDCAA"/>
                </a:solidFill>
                <a:effectLst/>
                <a:latin typeface="Consolas" panose="020B0609020204030204" pitchFamily="49" charset="0"/>
              </a:rPr>
              <a:t>Search </a:t>
            </a:r>
            <a:r>
              <a:rPr lang="en-GB" sz="2000" b="0" dirty="0" err="1">
                <a:solidFill>
                  <a:srgbClr val="DCDCAA"/>
                </a:solidFill>
                <a:effectLst/>
                <a:latin typeface="Consolas" panose="020B0609020204030204" pitchFamily="49" charset="0"/>
              </a:rPr>
              <a:t>term_doc_incidence</a:t>
            </a:r>
            <a:endParaRPr lang="en-GB" sz="2000" b="0" dirty="0">
              <a:solidFill>
                <a:srgbClr val="FFFFFF"/>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2BF8A186-8803-FC74-3B78-D9E6DAAD1FB5}"/>
              </a:ext>
            </a:extLst>
          </p:cNvPr>
          <p:cNvPicPr>
            <a:picLocks noChangeAspect="1"/>
          </p:cNvPicPr>
          <p:nvPr/>
        </p:nvPicPr>
        <p:blipFill>
          <a:blip r:embed="rId3"/>
          <a:stretch>
            <a:fillRect/>
          </a:stretch>
        </p:blipFill>
        <p:spPr>
          <a:xfrm>
            <a:off x="0" y="1405099"/>
            <a:ext cx="9144000" cy="2623279"/>
          </a:xfrm>
          <a:prstGeom prst="rect">
            <a:avLst/>
          </a:prstGeom>
        </p:spPr>
      </p:pic>
    </p:spTree>
    <p:extLst>
      <p:ext uri="{BB962C8B-B14F-4D97-AF65-F5344CB8AC3E}">
        <p14:creationId xmlns:p14="http://schemas.microsoft.com/office/powerpoint/2010/main" val="3822196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
          <a:extLst>
            <a:ext uri="{FF2B5EF4-FFF2-40B4-BE49-F238E27FC236}">
              <a16:creationId xmlns:a16="http://schemas.microsoft.com/office/drawing/2014/main" id="{0F02723D-8CA3-2FC5-0C0A-A48D2DF4E9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57F7E3-9B65-BC6C-5CA6-4E8E6FCC37E7}"/>
              </a:ext>
            </a:extLst>
          </p:cNvPr>
          <p:cNvPicPr>
            <a:picLocks noChangeAspect="1"/>
          </p:cNvPicPr>
          <p:nvPr/>
        </p:nvPicPr>
        <p:blipFill>
          <a:blip r:embed="rId3"/>
          <a:stretch>
            <a:fillRect/>
          </a:stretch>
        </p:blipFill>
        <p:spPr>
          <a:xfrm>
            <a:off x="0" y="1605719"/>
            <a:ext cx="7725853" cy="2467319"/>
          </a:xfrm>
          <a:prstGeom prst="rect">
            <a:avLst/>
          </a:prstGeom>
        </p:spPr>
      </p:pic>
      <p:sp>
        <p:nvSpPr>
          <p:cNvPr id="8" name="TextBox 7">
            <a:extLst>
              <a:ext uri="{FF2B5EF4-FFF2-40B4-BE49-F238E27FC236}">
                <a16:creationId xmlns:a16="http://schemas.microsoft.com/office/drawing/2014/main" id="{45E15FA4-B2D3-FF31-A287-C34750E64BF3}"/>
              </a:ext>
            </a:extLst>
          </p:cNvPr>
          <p:cNvSpPr txBox="1"/>
          <p:nvPr/>
        </p:nvSpPr>
        <p:spPr>
          <a:xfrm>
            <a:off x="2685586" y="752240"/>
            <a:ext cx="4672360" cy="292965"/>
          </a:xfrm>
          <a:prstGeom prst="rect">
            <a:avLst/>
          </a:prstGeom>
          <a:noFill/>
        </p:spPr>
        <p:txBody>
          <a:bodyPr wrap="square">
            <a:spAutoFit/>
          </a:bodyPr>
          <a:lstStyle/>
          <a:p>
            <a:pPr>
              <a:lnSpc>
                <a:spcPts val="1425"/>
              </a:lnSpc>
            </a:pPr>
            <a:r>
              <a:rPr lang="en-GB" sz="2000" b="0" dirty="0">
                <a:solidFill>
                  <a:srgbClr val="DCDCAA"/>
                </a:solidFill>
                <a:effectLst/>
                <a:latin typeface="Consolas" panose="020B0609020204030204" pitchFamily="49" charset="0"/>
              </a:rPr>
              <a:t>Search </a:t>
            </a:r>
            <a:r>
              <a:rPr lang="en-GB" sz="2000" b="0" dirty="0" err="1">
                <a:solidFill>
                  <a:srgbClr val="DCDCAA"/>
                </a:solidFill>
                <a:effectLst/>
                <a:latin typeface="Consolas" panose="020B0609020204030204" pitchFamily="49" charset="0"/>
              </a:rPr>
              <a:t>inverted_index</a:t>
            </a:r>
            <a:endParaRPr lang="en-GB" sz="2000"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370622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a:extLst>
            <a:ext uri="{FF2B5EF4-FFF2-40B4-BE49-F238E27FC236}">
              <a16:creationId xmlns:a16="http://schemas.microsoft.com/office/drawing/2014/main" id="{0C4485DC-D8FF-C330-6DE9-6D8110164D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2A3714-2F2B-0896-24EC-AAEC06A65F8D}"/>
              </a:ext>
            </a:extLst>
          </p:cNvPr>
          <p:cNvPicPr>
            <a:picLocks noChangeAspect="1"/>
          </p:cNvPicPr>
          <p:nvPr/>
        </p:nvPicPr>
        <p:blipFill>
          <a:blip r:embed="rId3"/>
          <a:stretch>
            <a:fillRect/>
          </a:stretch>
        </p:blipFill>
        <p:spPr>
          <a:xfrm>
            <a:off x="-76631" y="1340139"/>
            <a:ext cx="7840169" cy="3057952"/>
          </a:xfrm>
          <a:prstGeom prst="rect">
            <a:avLst/>
          </a:prstGeom>
        </p:spPr>
      </p:pic>
      <p:sp>
        <p:nvSpPr>
          <p:cNvPr id="8" name="TextBox 7">
            <a:extLst>
              <a:ext uri="{FF2B5EF4-FFF2-40B4-BE49-F238E27FC236}">
                <a16:creationId xmlns:a16="http://schemas.microsoft.com/office/drawing/2014/main" id="{DAA25C8B-F85B-0A4A-AA74-CD58E6401FAA}"/>
              </a:ext>
            </a:extLst>
          </p:cNvPr>
          <p:cNvSpPr txBox="1"/>
          <p:nvPr/>
        </p:nvSpPr>
        <p:spPr>
          <a:xfrm>
            <a:off x="3354658" y="608833"/>
            <a:ext cx="5127702" cy="292965"/>
          </a:xfrm>
          <a:prstGeom prst="rect">
            <a:avLst/>
          </a:prstGeom>
          <a:noFill/>
        </p:spPr>
        <p:txBody>
          <a:bodyPr wrap="square">
            <a:spAutoFit/>
          </a:bodyPr>
          <a:lstStyle/>
          <a:p>
            <a:pPr>
              <a:lnSpc>
                <a:spcPts val="1425"/>
              </a:lnSpc>
            </a:pPr>
            <a:r>
              <a:rPr lang="en-GB" sz="2000" b="0" dirty="0">
                <a:solidFill>
                  <a:srgbClr val="DCDCAA"/>
                </a:solidFill>
                <a:effectLst/>
                <a:latin typeface="Consolas" panose="020B0609020204030204" pitchFamily="49" charset="0"/>
              </a:rPr>
              <a:t>Search </a:t>
            </a:r>
            <a:r>
              <a:rPr lang="en-GB" sz="2000" b="0" dirty="0" err="1">
                <a:solidFill>
                  <a:srgbClr val="DCDCAA"/>
                </a:solidFill>
                <a:effectLst/>
                <a:latin typeface="Consolas" panose="020B0609020204030204" pitchFamily="49" charset="0"/>
              </a:rPr>
              <a:t>tfidf</a:t>
            </a:r>
            <a:endParaRPr lang="en-GB" sz="2000"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3677373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EB7E2879-38DE-A010-BBE5-14F4AC2F587B}"/>
            </a:ext>
          </a:extLst>
        </p:cNvPr>
        <p:cNvGrpSpPr/>
        <p:nvPr/>
      </p:nvGrpSpPr>
      <p:grpSpPr>
        <a:xfrm>
          <a:off x="0" y="0"/>
          <a:ext cx="0" cy="0"/>
          <a:chOff x="0" y="0"/>
          <a:chExt cx="0" cy="0"/>
        </a:xfrm>
      </p:grpSpPr>
      <p:sp>
        <p:nvSpPr>
          <p:cNvPr id="265" name="Google Shape;265;p36">
            <a:extLst>
              <a:ext uri="{FF2B5EF4-FFF2-40B4-BE49-F238E27FC236}">
                <a16:creationId xmlns:a16="http://schemas.microsoft.com/office/drawing/2014/main" id="{370698BB-28DF-0453-6501-87A4E2A80C25}"/>
              </a:ext>
            </a:extLst>
          </p:cNvPr>
          <p:cNvSpPr txBox="1">
            <a:spLocks noGrp="1"/>
          </p:cNvSpPr>
          <p:nvPr>
            <p:ph type="title"/>
          </p:nvPr>
        </p:nvSpPr>
        <p:spPr>
          <a:xfrm>
            <a:off x="3406141" y="1737360"/>
            <a:ext cx="4671060" cy="19146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dirty="0"/>
              <a:t>Demo &amp; Output</a:t>
            </a:r>
          </a:p>
        </p:txBody>
      </p:sp>
      <p:sp>
        <p:nvSpPr>
          <p:cNvPr id="266" name="Google Shape;266;p36">
            <a:extLst>
              <a:ext uri="{FF2B5EF4-FFF2-40B4-BE49-F238E27FC236}">
                <a16:creationId xmlns:a16="http://schemas.microsoft.com/office/drawing/2014/main" id="{8640EDDF-884E-EA9B-C04B-54E9D16BC782}"/>
              </a:ext>
            </a:extLst>
          </p:cNvPr>
          <p:cNvSpPr txBox="1">
            <a:spLocks noGrp="1"/>
          </p:cNvSpPr>
          <p:nvPr>
            <p:ph type="title" idx="2"/>
          </p:nvPr>
        </p:nvSpPr>
        <p:spPr>
          <a:xfrm>
            <a:off x="1698425" y="2239575"/>
            <a:ext cx="162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929876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grpSp>
        <p:nvGrpSpPr>
          <p:cNvPr id="4" name="Google Shape;703;p55">
            <a:extLst>
              <a:ext uri="{FF2B5EF4-FFF2-40B4-BE49-F238E27FC236}">
                <a16:creationId xmlns:a16="http://schemas.microsoft.com/office/drawing/2014/main" id="{4BCA9394-A90B-A213-172B-C5FDA26758BC}"/>
              </a:ext>
            </a:extLst>
          </p:cNvPr>
          <p:cNvGrpSpPr/>
          <p:nvPr/>
        </p:nvGrpSpPr>
        <p:grpSpPr>
          <a:xfrm>
            <a:off x="1609214" y="624468"/>
            <a:ext cx="6133727" cy="4006203"/>
            <a:chOff x="4513975" y="1178248"/>
            <a:chExt cx="3852000" cy="2787000"/>
          </a:xfrm>
        </p:grpSpPr>
        <p:sp>
          <p:nvSpPr>
            <p:cNvPr id="5" name="Google Shape;704;p55">
              <a:extLst>
                <a:ext uri="{FF2B5EF4-FFF2-40B4-BE49-F238E27FC236}">
                  <a16:creationId xmlns:a16="http://schemas.microsoft.com/office/drawing/2014/main" id="{23BB9051-FB96-6A60-79C7-B86C36304402}"/>
                </a:ext>
              </a:extLst>
            </p:cNvPr>
            <p:cNvSpPr/>
            <p:nvPr/>
          </p:nvSpPr>
          <p:spPr>
            <a:xfrm>
              <a:off x="4513975" y="1178248"/>
              <a:ext cx="3852000" cy="27870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05;p55">
              <a:extLst>
                <a:ext uri="{FF2B5EF4-FFF2-40B4-BE49-F238E27FC236}">
                  <a16:creationId xmlns:a16="http://schemas.microsoft.com/office/drawing/2014/main" id="{F87C0869-F9E5-208B-ED49-8D722ABFDCE7}"/>
                </a:ext>
              </a:extLst>
            </p:cNvPr>
            <p:cNvGrpSpPr/>
            <p:nvPr/>
          </p:nvGrpSpPr>
          <p:grpSpPr>
            <a:xfrm>
              <a:off x="4784218" y="3497422"/>
              <a:ext cx="3311448" cy="326519"/>
              <a:chOff x="4841943" y="3886997"/>
              <a:chExt cx="3311448" cy="326519"/>
            </a:xfrm>
          </p:grpSpPr>
          <p:grpSp>
            <p:nvGrpSpPr>
              <p:cNvPr id="7" name="Google Shape;706;p55">
                <a:extLst>
                  <a:ext uri="{FF2B5EF4-FFF2-40B4-BE49-F238E27FC236}">
                    <a16:creationId xmlns:a16="http://schemas.microsoft.com/office/drawing/2014/main" id="{BFF3281F-A62D-0071-8B36-C5AA986DEDCC}"/>
                  </a:ext>
                </a:extLst>
              </p:cNvPr>
              <p:cNvGrpSpPr/>
              <p:nvPr/>
            </p:nvGrpSpPr>
            <p:grpSpPr>
              <a:xfrm>
                <a:off x="4841949" y="3886997"/>
                <a:ext cx="3311442" cy="95507"/>
                <a:chOff x="5238562" y="4064338"/>
                <a:chExt cx="2868043" cy="82719"/>
              </a:xfrm>
            </p:grpSpPr>
            <p:sp>
              <p:nvSpPr>
                <p:cNvPr id="332" name="Google Shape;707;p55">
                  <a:extLst>
                    <a:ext uri="{FF2B5EF4-FFF2-40B4-BE49-F238E27FC236}">
                      <a16:creationId xmlns:a16="http://schemas.microsoft.com/office/drawing/2014/main" id="{0E5765BD-13BC-E4DC-1207-E4CD793778D2}"/>
                    </a:ext>
                  </a:extLst>
                </p:cNvPr>
                <p:cNvSpPr/>
                <p:nvPr/>
              </p:nvSpPr>
              <p:spPr>
                <a:xfrm>
                  <a:off x="5238825" y="4091082"/>
                  <a:ext cx="2867780" cy="29230"/>
                </a:xfrm>
                <a:custGeom>
                  <a:avLst/>
                  <a:gdLst/>
                  <a:ahLst/>
                  <a:cxnLst/>
                  <a:rect l="l" t="t" r="r" b="b"/>
                  <a:pathLst>
                    <a:path w="214976" h="1150" extrusionOk="0">
                      <a:moveTo>
                        <a:pt x="0" y="1"/>
                      </a:moveTo>
                      <a:lnTo>
                        <a:pt x="0" y="1149"/>
                      </a:lnTo>
                      <a:lnTo>
                        <a:pt x="214975" y="1149"/>
                      </a:lnTo>
                      <a:lnTo>
                        <a:pt x="2149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708;p55">
                  <a:extLst>
                    <a:ext uri="{FF2B5EF4-FFF2-40B4-BE49-F238E27FC236}">
                      <a16:creationId xmlns:a16="http://schemas.microsoft.com/office/drawing/2014/main" id="{2CC2FAA0-8318-98B1-EE2D-554CB4E46339}"/>
                    </a:ext>
                  </a:extLst>
                </p:cNvPr>
                <p:cNvSpPr/>
                <p:nvPr/>
              </p:nvSpPr>
              <p:spPr>
                <a:xfrm>
                  <a:off x="5238562" y="4091092"/>
                  <a:ext cx="1052366" cy="29216"/>
                </a:xfrm>
                <a:custGeom>
                  <a:avLst/>
                  <a:gdLst/>
                  <a:ahLst/>
                  <a:cxnLst/>
                  <a:rect l="l" t="t" r="r" b="b"/>
                  <a:pathLst>
                    <a:path w="109110" h="1150" extrusionOk="0">
                      <a:moveTo>
                        <a:pt x="0" y="1"/>
                      </a:moveTo>
                      <a:lnTo>
                        <a:pt x="0" y="1149"/>
                      </a:lnTo>
                      <a:lnTo>
                        <a:pt x="109109" y="1149"/>
                      </a:lnTo>
                      <a:lnTo>
                        <a:pt x="109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709;p55">
                  <a:extLst>
                    <a:ext uri="{FF2B5EF4-FFF2-40B4-BE49-F238E27FC236}">
                      <a16:creationId xmlns:a16="http://schemas.microsoft.com/office/drawing/2014/main" id="{023CCFF4-3770-A8A5-6F4D-6EE4B8ABE20C}"/>
                    </a:ext>
                  </a:extLst>
                </p:cNvPr>
                <p:cNvSpPr/>
                <p:nvPr/>
              </p:nvSpPr>
              <p:spPr>
                <a:xfrm>
                  <a:off x="6244244" y="4064338"/>
                  <a:ext cx="82693" cy="82719"/>
                </a:xfrm>
                <a:custGeom>
                  <a:avLst/>
                  <a:gdLst/>
                  <a:ahLst/>
                  <a:cxnLst/>
                  <a:rect l="l" t="t" r="r" b="b"/>
                  <a:pathLst>
                    <a:path w="3255" h="3256" extrusionOk="0">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10;p55">
                <a:extLst>
                  <a:ext uri="{FF2B5EF4-FFF2-40B4-BE49-F238E27FC236}">
                    <a16:creationId xmlns:a16="http://schemas.microsoft.com/office/drawing/2014/main" id="{3F6223DC-36FA-2AA2-374A-D82EC3E727E1}"/>
                  </a:ext>
                </a:extLst>
              </p:cNvPr>
              <p:cNvGrpSpPr/>
              <p:nvPr/>
            </p:nvGrpSpPr>
            <p:grpSpPr>
              <a:xfrm>
                <a:off x="4841943" y="4088524"/>
                <a:ext cx="1580463" cy="119299"/>
                <a:chOff x="950116" y="4374618"/>
                <a:chExt cx="1885769" cy="142345"/>
              </a:xfrm>
            </p:grpSpPr>
            <p:sp>
              <p:nvSpPr>
                <p:cNvPr id="26" name="Google Shape;711;p55">
                  <a:extLst>
                    <a:ext uri="{FF2B5EF4-FFF2-40B4-BE49-F238E27FC236}">
                      <a16:creationId xmlns:a16="http://schemas.microsoft.com/office/drawing/2014/main" id="{D2CDC753-A4A9-88DE-F688-B4CFF8B74415}"/>
                    </a:ext>
                  </a:extLst>
                </p:cNvPr>
                <p:cNvSpPr/>
                <p:nvPr/>
              </p:nvSpPr>
              <p:spPr>
                <a:xfrm>
                  <a:off x="950116" y="4382213"/>
                  <a:ext cx="127190" cy="127190"/>
                </a:xfrm>
                <a:custGeom>
                  <a:avLst/>
                  <a:gdLst/>
                  <a:ahLst/>
                  <a:cxnLst/>
                  <a:rect l="l" t="t" r="r" b="b"/>
                  <a:pathLst>
                    <a:path w="3634" h="3634" extrusionOk="0">
                      <a:moveTo>
                        <a:pt x="1" y="1"/>
                      </a:moveTo>
                      <a:lnTo>
                        <a:pt x="1" y="3633"/>
                      </a:lnTo>
                      <a:lnTo>
                        <a:pt x="3634" y="18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2;p55">
                  <a:extLst>
                    <a:ext uri="{FF2B5EF4-FFF2-40B4-BE49-F238E27FC236}">
                      <a16:creationId xmlns:a16="http://schemas.microsoft.com/office/drawing/2014/main" id="{16F7C396-530D-9C98-85C6-9AC10A94BC63}"/>
                    </a:ext>
                  </a:extLst>
                </p:cNvPr>
                <p:cNvSpPr/>
                <p:nvPr/>
              </p:nvSpPr>
              <p:spPr>
                <a:xfrm>
                  <a:off x="1239222" y="4399819"/>
                  <a:ext cx="91980" cy="91945"/>
                </a:xfrm>
                <a:custGeom>
                  <a:avLst/>
                  <a:gdLst/>
                  <a:ahLst/>
                  <a:cxnLst/>
                  <a:rect l="l" t="t" r="r" b="b"/>
                  <a:pathLst>
                    <a:path w="2628" h="2627" extrusionOk="0">
                      <a:moveTo>
                        <a:pt x="1" y="0"/>
                      </a:moveTo>
                      <a:lnTo>
                        <a:pt x="1" y="2627"/>
                      </a:lnTo>
                      <a:lnTo>
                        <a:pt x="2628" y="131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3;p55">
                  <a:extLst>
                    <a:ext uri="{FF2B5EF4-FFF2-40B4-BE49-F238E27FC236}">
                      <a16:creationId xmlns:a16="http://schemas.microsoft.com/office/drawing/2014/main" id="{984E46F8-100C-CC81-8722-0ED0790DD872}"/>
                    </a:ext>
                  </a:extLst>
                </p:cNvPr>
                <p:cNvSpPr/>
                <p:nvPr/>
              </p:nvSpPr>
              <p:spPr>
                <a:xfrm>
                  <a:off x="1335509" y="4399819"/>
                  <a:ext cx="11830" cy="91945"/>
                </a:xfrm>
                <a:custGeom>
                  <a:avLst/>
                  <a:gdLst/>
                  <a:ahLst/>
                  <a:cxnLst/>
                  <a:rect l="l" t="t" r="r" b="b"/>
                  <a:pathLst>
                    <a:path w="338" h="2627" extrusionOk="0">
                      <a:moveTo>
                        <a:pt x="0" y="0"/>
                      </a:moveTo>
                      <a:lnTo>
                        <a:pt x="0" y="2627"/>
                      </a:lnTo>
                      <a:lnTo>
                        <a:pt x="337" y="2627"/>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14;p55">
                  <a:extLst>
                    <a:ext uri="{FF2B5EF4-FFF2-40B4-BE49-F238E27FC236}">
                      <a16:creationId xmlns:a16="http://schemas.microsoft.com/office/drawing/2014/main" id="{5B6E5E15-6D90-556F-AC6C-D4FD5122CA79}"/>
                    </a:ext>
                  </a:extLst>
                </p:cNvPr>
                <p:cNvSpPr/>
                <p:nvPr/>
              </p:nvSpPr>
              <p:spPr>
                <a:xfrm>
                  <a:off x="1509218" y="4374618"/>
                  <a:ext cx="96355" cy="142345"/>
                </a:xfrm>
                <a:custGeom>
                  <a:avLst/>
                  <a:gdLst/>
                  <a:ahLst/>
                  <a:cxnLst/>
                  <a:rect l="l" t="t" r="r" b="b"/>
                  <a:pathLst>
                    <a:path w="2753" h="4067" extrusionOk="0">
                      <a:moveTo>
                        <a:pt x="2752" y="1"/>
                      </a:moveTo>
                      <a:lnTo>
                        <a:pt x="1" y="2032"/>
                      </a:lnTo>
                      <a:lnTo>
                        <a:pt x="2752" y="4066"/>
                      </a:lnTo>
                      <a:lnTo>
                        <a:pt x="27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15;p55">
                  <a:extLst>
                    <a:ext uri="{FF2B5EF4-FFF2-40B4-BE49-F238E27FC236}">
                      <a16:creationId xmlns:a16="http://schemas.microsoft.com/office/drawing/2014/main" id="{3C34F912-7642-B4EF-7F4D-A008D1D2BD47}"/>
                    </a:ext>
                  </a:extLst>
                </p:cNvPr>
                <p:cNvSpPr/>
                <p:nvPr/>
              </p:nvSpPr>
              <p:spPr>
                <a:xfrm>
                  <a:off x="1509218" y="4410494"/>
                  <a:ext cx="48545" cy="70455"/>
                </a:xfrm>
                <a:custGeom>
                  <a:avLst/>
                  <a:gdLst/>
                  <a:ahLst/>
                  <a:cxnLst/>
                  <a:rect l="l" t="t" r="r" b="b"/>
                  <a:pathLst>
                    <a:path w="1387" h="2013" extrusionOk="0">
                      <a:moveTo>
                        <a:pt x="1" y="1"/>
                      </a:moveTo>
                      <a:lnTo>
                        <a:pt x="1" y="2013"/>
                      </a:lnTo>
                      <a:lnTo>
                        <a:pt x="1386" y="2013"/>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16;p55">
                  <a:extLst>
                    <a:ext uri="{FF2B5EF4-FFF2-40B4-BE49-F238E27FC236}">
                      <a16:creationId xmlns:a16="http://schemas.microsoft.com/office/drawing/2014/main" id="{5B77DF7C-5E63-8369-9825-A5B3A76DD408}"/>
                    </a:ext>
                  </a:extLst>
                </p:cNvPr>
                <p:cNvSpPr/>
                <p:nvPr/>
              </p:nvSpPr>
              <p:spPr>
                <a:xfrm>
                  <a:off x="1619855" y="4378013"/>
                  <a:ext cx="54880" cy="135450"/>
                </a:xfrm>
                <a:custGeom>
                  <a:avLst/>
                  <a:gdLst/>
                  <a:ahLst/>
                  <a:cxnLst/>
                  <a:rect l="l" t="t" r="r" b="b"/>
                  <a:pathLst>
                    <a:path w="1568" h="3870" extrusionOk="0">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17;p55">
                  <a:extLst>
                    <a:ext uri="{FF2B5EF4-FFF2-40B4-BE49-F238E27FC236}">
                      <a16:creationId xmlns:a16="http://schemas.microsoft.com/office/drawing/2014/main" id="{3790361A-C282-9AB8-0F09-876E3B5BF611}"/>
                    </a:ext>
                  </a:extLst>
                </p:cNvPr>
                <p:cNvSpPr/>
                <p:nvPr/>
              </p:nvSpPr>
              <p:spPr>
                <a:xfrm>
                  <a:off x="1619855" y="4411859"/>
                  <a:ext cx="27545" cy="67725"/>
                </a:xfrm>
                <a:custGeom>
                  <a:avLst/>
                  <a:gdLst/>
                  <a:ahLst/>
                  <a:cxnLst/>
                  <a:rect l="l" t="t" r="r" b="b"/>
                  <a:pathLst>
                    <a:path w="787" h="1935" extrusionOk="0">
                      <a:moveTo>
                        <a:pt x="1" y="1"/>
                      </a:moveTo>
                      <a:lnTo>
                        <a:pt x="1" y="1935"/>
                      </a:lnTo>
                      <a:cubicBezTo>
                        <a:pt x="450" y="1842"/>
                        <a:pt x="786" y="1444"/>
                        <a:pt x="786" y="968"/>
                      </a:cubicBezTo>
                      <a:cubicBezTo>
                        <a:pt x="786" y="492"/>
                        <a:pt x="450" y="9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18;p55">
                  <a:extLst>
                    <a:ext uri="{FF2B5EF4-FFF2-40B4-BE49-F238E27FC236}">
                      <a16:creationId xmlns:a16="http://schemas.microsoft.com/office/drawing/2014/main" id="{2CB548E8-9DBE-9264-DD1D-2E980F8376F0}"/>
                    </a:ext>
                  </a:extLst>
                </p:cNvPr>
                <p:cNvSpPr/>
                <p:nvPr/>
              </p:nvSpPr>
              <p:spPr>
                <a:xfrm>
                  <a:off x="1708302" y="4429849"/>
                  <a:ext cx="397845" cy="31745"/>
                </a:xfrm>
                <a:custGeom>
                  <a:avLst/>
                  <a:gdLst/>
                  <a:ahLst/>
                  <a:cxnLst/>
                  <a:rect l="l" t="t" r="r" b="b"/>
                  <a:pathLst>
                    <a:path w="11367" h="907" extrusionOk="0">
                      <a:moveTo>
                        <a:pt x="0" y="1"/>
                      </a:moveTo>
                      <a:lnTo>
                        <a:pt x="0" y="906"/>
                      </a:lnTo>
                      <a:lnTo>
                        <a:pt x="11367" y="906"/>
                      </a:lnTo>
                      <a:lnTo>
                        <a:pt x="113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19;p55">
                  <a:extLst>
                    <a:ext uri="{FF2B5EF4-FFF2-40B4-BE49-F238E27FC236}">
                      <a16:creationId xmlns:a16="http://schemas.microsoft.com/office/drawing/2014/main" id="{2F2AE706-BC61-64E2-E2D6-2D1493860EC7}"/>
                    </a:ext>
                  </a:extLst>
                </p:cNvPr>
                <p:cNvSpPr/>
                <p:nvPr/>
              </p:nvSpPr>
              <p:spPr>
                <a:xfrm>
                  <a:off x="2061320" y="4400904"/>
                  <a:ext cx="89670" cy="89670"/>
                </a:xfrm>
                <a:custGeom>
                  <a:avLst/>
                  <a:gdLst/>
                  <a:ahLst/>
                  <a:cxnLst/>
                  <a:rect l="l" t="t" r="r" b="b"/>
                  <a:pathLst>
                    <a:path w="2562" h="2562" extrusionOk="0">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20;p55">
                  <a:extLst>
                    <a:ext uri="{FF2B5EF4-FFF2-40B4-BE49-F238E27FC236}">
                      <a16:creationId xmlns:a16="http://schemas.microsoft.com/office/drawing/2014/main" id="{357A2ACF-0821-34D7-F3EA-F58BF7D53B84}"/>
                    </a:ext>
                  </a:extLst>
                </p:cNvPr>
                <p:cNvSpPr/>
                <p:nvPr/>
              </p:nvSpPr>
              <p:spPr>
                <a:xfrm>
                  <a:off x="2317245" y="4405769"/>
                  <a:ext cx="54740" cy="83300"/>
                </a:xfrm>
                <a:custGeom>
                  <a:avLst/>
                  <a:gdLst/>
                  <a:ahLst/>
                  <a:cxnLst/>
                  <a:rect l="l" t="t" r="r" b="b"/>
                  <a:pathLst>
                    <a:path w="1564" h="2380" extrusionOk="0">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21;p55">
                  <a:extLst>
                    <a:ext uri="{FF2B5EF4-FFF2-40B4-BE49-F238E27FC236}">
                      <a16:creationId xmlns:a16="http://schemas.microsoft.com/office/drawing/2014/main" id="{C954277B-2A27-2019-1275-0930B395D4FD}"/>
                    </a:ext>
                  </a:extLst>
                </p:cNvPr>
                <p:cNvSpPr/>
                <p:nvPr/>
              </p:nvSpPr>
              <p:spPr>
                <a:xfrm>
                  <a:off x="2382767" y="4429849"/>
                  <a:ext cx="14840" cy="59220"/>
                </a:xfrm>
                <a:custGeom>
                  <a:avLst/>
                  <a:gdLst/>
                  <a:ahLst/>
                  <a:cxnLst/>
                  <a:rect l="l" t="t" r="r" b="b"/>
                  <a:pathLst>
                    <a:path w="424" h="1692" extrusionOk="0">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22;p55">
                  <a:extLst>
                    <a:ext uri="{FF2B5EF4-FFF2-40B4-BE49-F238E27FC236}">
                      <a16:creationId xmlns:a16="http://schemas.microsoft.com/office/drawing/2014/main" id="{4B0D1BB8-5CAB-3520-0AE5-BFF1F1B6FE2A}"/>
                    </a:ext>
                  </a:extLst>
                </p:cNvPr>
                <p:cNvSpPr/>
                <p:nvPr/>
              </p:nvSpPr>
              <p:spPr>
                <a:xfrm>
                  <a:off x="2407127" y="4407134"/>
                  <a:ext cx="50155" cy="81935"/>
                </a:xfrm>
                <a:custGeom>
                  <a:avLst/>
                  <a:gdLst/>
                  <a:ahLst/>
                  <a:cxnLst/>
                  <a:rect l="l" t="t" r="r" b="b"/>
                  <a:pathLst>
                    <a:path w="1433" h="2341" extrusionOk="0">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23;p55">
                  <a:extLst>
                    <a:ext uri="{FF2B5EF4-FFF2-40B4-BE49-F238E27FC236}">
                      <a16:creationId xmlns:a16="http://schemas.microsoft.com/office/drawing/2014/main" id="{5724E016-6EDE-595B-D4C7-0FC4701B25E6}"/>
                    </a:ext>
                  </a:extLst>
                </p:cNvPr>
                <p:cNvSpPr/>
                <p:nvPr/>
              </p:nvSpPr>
              <p:spPr>
                <a:xfrm>
                  <a:off x="2469988" y="4405769"/>
                  <a:ext cx="54740" cy="83300"/>
                </a:xfrm>
                <a:custGeom>
                  <a:avLst/>
                  <a:gdLst/>
                  <a:ahLst/>
                  <a:cxnLst/>
                  <a:rect l="l" t="t" r="r" b="b"/>
                  <a:pathLst>
                    <a:path w="1564" h="2380" extrusionOk="0">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24;p55">
                  <a:extLst>
                    <a:ext uri="{FF2B5EF4-FFF2-40B4-BE49-F238E27FC236}">
                      <a16:creationId xmlns:a16="http://schemas.microsoft.com/office/drawing/2014/main" id="{3A08AC24-38AC-477A-8AB6-88A3E882E473}"/>
                    </a:ext>
                  </a:extLst>
                </p:cNvPr>
                <p:cNvSpPr/>
                <p:nvPr/>
              </p:nvSpPr>
              <p:spPr>
                <a:xfrm>
                  <a:off x="2555180" y="4402794"/>
                  <a:ext cx="43085" cy="89950"/>
                </a:xfrm>
                <a:custGeom>
                  <a:avLst/>
                  <a:gdLst/>
                  <a:ahLst/>
                  <a:cxnLst/>
                  <a:rect l="l" t="t" r="r" b="b"/>
                  <a:pathLst>
                    <a:path w="1231" h="2570" extrusionOk="0">
                      <a:moveTo>
                        <a:pt x="990" y="1"/>
                      </a:moveTo>
                      <a:lnTo>
                        <a:pt x="0" y="2570"/>
                      </a:lnTo>
                      <a:lnTo>
                        <a:pt x="240" y="2570"/>
                      </a:lnTo>
                      <a:lnTo>
                        <a:pt x="1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25;p55">
                  <a:extLst>
                    <a:ext uri="{FF2B5EF4-FFF2-40B4-BE49-F238E27FC236}">
                      <a16:creationId xmlns:a16="http://schemas.microsoft.com/office/drawing/2014/main" id="{F9C2DC35-978A-D1F2-C09B-94AC08FA4DCD}"/>
                    </a:ext>
                  </a:extLst>
                </p:cNvPr>
                <p:cNvSpPr/>
                <p:nvPr/>
              </p:nvSpPr>
              <p:spPr>
                <a:xfrm>
                  <a:off x="2629627" y="4405769"/>
                  <a:ext cx="51520" cy="81935"/>
                </a:xfrm>
                <a:custGeom>
                  <a:avLst/>
                  <a:gdLst/>
                  <a:ahLst/>
                  <a:cxnLst/>
                  <a:rect l="l" t="t" r="r" b="b"/>
                  <a:pathLst>
                    <a:path w="1472" h="2341" extrusionOk="0">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26;p55">
                  <a:extLst>
                    <a:ext uri="{FF2B5EF4-FFF2-40B4-BE49-F238E27FC236}">
                      <a16:creationId xmlns:a16="http://schemas.microsoft.com/office/drawing/2014/main" id="{159E1AE5-8080-BF35-7F5D-E637544FDF7E}"/>
                    </a:ext>
                  </a:extLst>
                </p:cNvPr>
                <p:cNvSpPr/>
                <p:nvPr/>
              </p:nvSpPr>
              <p:spPr>
                <a:xfrm>
                  <a:off x="2694098" y="4429849"/>
                  <a:ext cx="14805" cy="59220"/>
                </a:xfrm>
                <a:custGeom>
                  <a:avLst/>
                  <a:gdLst/>
                  <a:ahLst/>
                  <a:cxnLst/>
                  <a:rect l="l" t="t" r="r" b="b"/>
                  <a:pathLst>
                    <a:path w="423" h="1692" extrusionOk="0">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727;p55">
                  <a:extLst>
                    <a:ext uri="{FF2B5EF4-FFF2-40B4-BE49-F238E27FC236}">
                      <a16:creationId xmlns:a16="http://schemas.microsoft.com/office/drawing/2014/main" id="{44030F73-53BC-BACB-CD6B-7A4D564A637B}"/>
                    </a:ext>
                  </a:extLst>
                </p:cNvPr>
                <p:cNvSpPr/>
                <p:nvPr/>
              </p:nvSpPr>
              <p:spPr>
                <a:xfrm>
                  <a:off x="2718494" y="4407134"/>
                  <a:ext cx="50085" cy="81935"/>
                </a:xfrm>
                <a:custGeom>
                  <a:avLst/>
                  <a:gdLst/>
                  <a:ahLst/>
                  <a:cxnLst/>
                  <a:rect l="l" t="t" r="r" b="b"/>
                  <a:pathLst>
                    <a:path w="1431" h="2341" extrusionOk="0">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728;p55">
                  <a:extLst>
                    <a:ext uri="{FF2B5EF4-FFF2-40B4-BE49-F238E27FC236}">
                      <a16:creationId xmlns:a16="http://schemas.microsoft.com/office/drawing/2014/main" id="{D9900F6D-8704-7FF4-5EE2-26E75C8CBFC1}"/>
                    </a:ext>
                  </a:extLst>
                </p:cNvPr>
                <p:cNvSpPr/>
                <p:nvPr/>
              </p:nvSpPr>
              <p:spPr>
                <a:xfrm>
                  <a:off x="2781285" y="4405769"/>
                  <a:ext cx="54600" cy="83300"/>
                </a:xfrm>
                <a:custGeom>
                  <a:avLst/>
                  <a:gdLst/>
                  <a:ahLst/>
                  <a:cxnLst/>
                  <a:rect l="l" t="t" r="r" b="b"/>
                  <a:pathLst>
                    <a:path w="1560" h="2380" extrusionOk="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729;p55">
                <a:extLst>
                  <a:ext uri="{FF2B5EF4-FFF2-40B4-BE49-F238E27FC236}">
                    <a16:creationId xmlns:a16="http://schemas.microsoft.com/office/drawing/2014/main" id="{4A19A3FA-7BEB-E399-0D70-4FE8E535C019}"/>
                  </a:ext>
                </a:extLst>
              </p:cNvPr>
              <p:cNvGrpSpPr/>
              <p:nvPr/>
            </p:nvGrpSpPr>
            <p:grpSpPr>
              <a:xfrm>
                <a:off x="6740408" y="4082745"/>
                <a:ext cx="1412936" cy="130770"/>
                <a:chOff x="2935989" y="4367723"/>
                <a:chExt cx="1685879" cy="156032"/>
              </a:xfrm>
            </p:grpSpPr>
            <p:sp>
              <p:nvSpPr>
                <p:cNvPr id="10" name="Google Shape;730;p55">
                  <a:extLst>
                    <a:ext uri="{FF2B5EF4-FFF2-40B4-BE49-F238E27FC236}">
                      <a16:creationId xmlns:a16="http://schemas.microsoft.com/office/drawing/2014/main" id="{3A112A62-CFF3-FFFB-486C-4CD82BCC5C7C}"/>
                    </a:ext>
                  </a:extLst>
                </p:cNvPr>
                <p:cNvSpPr/>
                <p:nvPr/>
              </p:nvSpPr>
              <p:spPr>
                <a:xfrm>
                  <a:off x="2935989" y="4376368"/>
                  <a:ext cx="179165" cy="138705"/>
                </a:xfrm>
                <a:custGeom>
                  <a:avLst/>
                  <a:gdLst/>
                  <a:ahLst/>
                  <a:cxnLst/>
                  <a:rect l="l" t="t" r="r" b="b"/>
                  <a:pathLst>
                    <a:path w="5119" h="3963" extrusionOk="0">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1;p55">
                  <a:extLst>
                    <a:ext uri="{FF2B5EF4-FFF2-40B4-BE49-F238E27FC236}">
                      <a16:creationId xmlns:a16="http://schemas.microsoft.com/office/drawing/2014/main" id="{E98C94C3-3143-5C65-DDEA-D932445959D0}"/>
                    </a:ext>
                  </a:extLst>
                </p:cNvPr>
                <p:cNvSpPr/>
                <p:nvPr/>
              </p:nvSpPr>
              <p:spPr>
                <a:xfrm>
                  <a:off x="3835089" y="4383858"/>
                  <a:ext cx="196525" cy="123760"/>
                </a:xfrm>
                <a:custGeom>
                  <a:avLst/>
                  <a:gdLst/>
                  <a:ahLst/>
                  <a:cxnLst/>
                  <a:rect l="l" t="t" r="r" b="b"/>
                  <a:pathLst>
                    <a:path w="5615" h="3536" extrusionOk="0">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2;p55">
                  <a:extLst>
                    <a:ext uri="{FF2B5EF4-FFF2-40B4-BE49-F238E27FC236}">
                      <a16:creationId xmlns:a16="http://schemas.microsoft.com/office/drawing/2014/main" id="{39CA822A-BE7E-464D-5622-0CD7D4F9202F}"/>
                    </a:ext>
                  </a:extLst>
                </p:cNvPr>
                <p:cNvSpPr/>
                <p:nvPr/>
              </p:nvSpPr>
              <p:spPr>
                <a:xfrm>
                  <a:off x="3239271" y="4379378"/>
                  <a:ext cx="129115" cy="132720"/>
                </a:xfrm>
                <a:custGeom>
                  <a:avLst/>
                  <a:gdLst/>
                  <a:ahLst/>
                  <a:cxnLst/>
                  <a:rect l="l" t="t" r="r" b="b"/>
                  <a:pathLst>
                    <a:path w="3689" h="3792" extrusionOk="0">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33;p55">
                  <a:extLst>
                    <a:ext uri="{FF2B5EF4-FFF2-40B4-BE49-F238E27FC236}">
                      <a16:creationId xmlns:a16="http://schemas.microsoft.com/office/drawing/2014/main" id="{491E587B-BB86-55CD-23DB-662970C39A4F}"/>
                    </a:ext>
                  </a:extLst>
                </p:cNvPr>
                <p:cNvSpPr/>
                <p:nvPr/>
              </p:nvSpPr>
              <p:spPr>
                <a:xfrm>
                  <a:off x="3313227" y="4379378"/>
                  <a:ext cx="82880" cy="58660"/>
                </a:xfrm>
                <a:custGeom>
                  <a:avLst/>
                  <a:gdLst/>
                  <a:ahLst/>
                  <a:cxnLst/>
                  <a:rect l="l" t="t" r="r" b="b"/>
                  <a:pathLst>
                    <a:path w="2368" h="1676" extrusionOk="0">
                      <a:moveTo>
                        <a:pt x="0" y="0"/>
                      </a:moveTo>
                      <a:lnTo>
                        <a:pt x="0" y="1675"/>
                      </a:lnTo>
                      <a:lnTo>
                        <a:pt x="2368" y="1675"/>
                      </a:lnTo>
                      <a:lnTo>
                        <a:pt x="2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4;p55">
                  <a:extLst>
                    <a:ext uri="{FF2B5EF4-FFF2-40B4-BE49-F238E27FC236}">
                      <a16:creationId xmlns:a16="http://schemas.microsoft.com/office/drawing/2014/main" id="{4563D355-C7B5-9682-EF6E-88908510B471}"/>
                    </a:ext>
                  </a:extLst>
                </p:cNvPr>
                <p:cNvSpPr/>
                <p:nvPr/>
              </p:nvSpPr>
              <p:spPr>
                <a:xfrm>
                  <a:off x="3329468" y="4393588"/>
                  <a:ext cx="24535" cy="32935"/>
                </a:xfrm>
                <a:custGeom>
                  <a:avLst/>
                  <a:gdLst/>
                  <a:ahLst/>
                  <a:cxnLst/>
                  <a:rect l="l" t="t" r="r" b="b"/>
                  <a:pathLst>
                    <a:path w="701" h="941" extrusionOk="0">
                      <a:moveTo>
                        <a:pt x="1" y="1"/>
                      </a:moveTo>
                      <a:lnTo>
                        <a:pt x="1" y="940"/>
                      </a:lnTo>
                      <a:lnTo>
                        <a:pt x="124" y="940"/>
                      </a:lnTo>
                      <a:lnTo>
                        <a:pt x="124" y="499"/>
                      </a:lnTo>
                      <a:lnTo>
                        <a:pt x="577" y="499"/>
                      </a:lnTo>
                      <a:lnTo>
                        <a:pt x="577" y="940"/>
                      </a:lnTo>
                      <a:lnTo>
                        <a:pt x="701" y="940"/>
                      </a:lnTo>
                      <a:lnTo>
                        <a:pt x="701" y="1"/>
                      </a:lnTo>
                      <a:lnTo>
                        <a:pt x="577" y="1"/>
                      </a:lnTo>
                      <a:lnTo>
                        <a:pt x="577" y="395"/>
                      </a:lnTo>
                      <a:lnTo>
                        <a:pt x="124" y="395"/>
                      </a:lnTo>
                      <a:lnTo>
                        <a:pt x="1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5;p55">
                  <a:extLst>
                    <a:ext uri="{FF2B5EF4-FFF2-40B4-BE49-F238E27FC236}">
                      <a16:creationId xmlns:a16="http://schemas.microsoft.com/office/drawing/2014/main" id="{E03DA0BA-907C-9F5C-5F32-61F1B016D706}"/>
                    </a:ext>
                  </a:extLst>
                </p:cNvPr>
                <p:cNvSpPr/>
                <p:nvPr/>
              </p:nvSpPr>
              <p:spPr>
                <a:xfrm>
                  <a:off x="3361283" y="4393308"/>
                  <a:ext cx="26985" cy="33460"/>
                </a:xfrm>
                <a:custGeom>
                  <a:avLst/>
                  <a:gdLst/>
                  <a:ahLst/>
                  <a:cxnLst/>
                  <a:rect l="l" t="t" r="r" b="b"/>
                  <a:pathLst>
                    <a:path w="771" h="956" extrusionOk="0">
                      <a:moveTo>
                        <a:pt x="264" y="97"/>
                      </a:moveTo>
                      <a:cubicBezTo>
                        <a:pt x="520" y="97"/>
                        <a:pt x="647" y="241"/>
                        <a:pt x="647" y="461"/>
                      </a:cubicBezTo>
                      <a:cubicBezTo>
                        <a:pt x="647" y="713"/>
                        <a:pt x="504" y="859"/>
                        <a:pt x="245" y="859"/>
                      </a:cubicBezTo>
                      <a:cubicBezTo>
                        <a:pt x="198" y="859"/>
                        <a:pt x="152" y="856"/>
                        <a:pt x="120" y="852"/>
                      </a:cubicBezTo>
                      <a:lnTo>
                        <a:pt x="120" y="109"/>
                      </a:lnTo>
                      <a:cubicBezTo>
                        <a:pt x="156" y="105"/>
                        <a:pt x="202" y="97"/>
                        <a:pt x="264" y="97"/>
                      </a:cubicBezTo>
                      <a:close/>
                      <a:moveTo>
                        <a:pt x="260" y="0"/>
                      </a:moveTo>
                      <a:cubicBezTo>
                        <a:pt x="163" y="0"/>
                        <a:pt x="74" y="9"/>
                        <a:pt x="1" y="20"/>
                      </a:cubicBezTo>
                      <a:lnTo>
                        <a:pt x="1" y="945"/>
                      </a:lnTo>
                      <a:cubicBezTo>
                        <a:pt x="63" y="952"/>
                        <a:pt x="136" y="956"/>
                        <a:pt x="222" y="956"/>
                      </a:cubicBezTo>
                      <a:cubicBezTo>
                        <a:pt x="404" y="956"/>
                        <a:pt x="550" y="909"/>
                        <a:pt x="636" y="821"/>
                      </a:cubicBezTo>
                      <a:cubicBezTo>
                        <a:pt x="724" y="736"/>
                        <a:pt x="770" y="608"/>
                        <a:pt x="770" y="457"/>
                      </a:cubicBezTo>
                      <a:cubicBezTo>
                        <a:pt x="770" y="302"/>
                        <a:pt x="724" y="194"/>
                        <a:pt x="639" y="120"/>
                      </a:cubicBezTo>
                      <a:cubicBezTo>
                        <a:pt x="558" y="43"/>
                        <a:pt x="434"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6;p55">
                  <a:extLst>
                    <a:ext uri="{FF2B5EF4-FFF2-40B4-BE49-F238E27FC236}">
                      <a16:creationId xmlns:a16="http://schemas.microsoft.com/office/drawing/2014/main" id="{664FAE03-97F6-AF74-2354-A0DFDDA7893D}"/>
                    </a:ext>
                  </a:extLst>
                </p:cNvPr>
                <p:cNvSpPr/>
                <p:nvPr/>
              </p:nvSpPr>
              <p:spPr>
                <a:xfrm>
                  <a:off x="3520257" y="4370558"/>
                  <a:ext cx="190715" cy="150325"/>
                </a:xfrm>
                <a:custGeom>
                  <a:avLst/>
                  <a:gdLst/>
                  <a:ahLst/>
                  <a:cxnLst/>
                  <a:rect l="l" t="t" r="r" b="b"/>
                  <a:pathLst>
                    <a:path w="5449" h="4295" extrusionOk="0">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7;p55">
                  <a:extLst>
                    <a:ext uri="{FF2B5EF4-FFF2-40B4-BE49-F238E27FC236}">
                      <a16:creationId xmlns:a16="http://schemas.microsoft.com/office/drawing/2014/main" id="{B52A9D06-4D31-FB46-6F42-F14C92D97F40}"/>
                    </a:ext>
                  </a:extLst>
                </p:cNvPr>
                <p:cNvSpPr/>
                <p:nvPr/>
              </p:nvSpPr>
              <p:spPr>
                <a:xfrm>
                  <a:off x="3623579" y="4446544"/>
                  <a:ext cx="59080" cy="45640"/>
                </a:xfrm>
                <a:custGeom>
                  <a:avLst/>
                  <a:gdLst/>
                  <a:ahLst/>
                  <a:cxnLst/>
                  <a:rect l="l" t="t" r="r" b="b"/>
                  <a:pathLst>
                    <a:path w="1688" h="1304" extrusionOk="0">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8;p55">
                  <a:extLst>
                    <a:ext uri="{FF2B5EF4-FFF2-40B4-BE49-F238E27FC236}">
                      <a16:creationId xmlns:a16="http://schemas.microsoft.com/office/drawing/2014/main" id="{E0EEA37B-0D20-219C-3055-4187BDE08CA7}"/>
                    </a:ext>
                  </a:extLst>
                </p:cNvPr>
                <p:cNvSpPr/>
                <p:nvPr/>
              </p:nvSpPr>
              <p:spPr>
                <a:xfrm>
                  <a:off x="4156710" y="4370558"/>
                  <a:ext cx="190680" cy="150325"/>
                </a:xfrm>
                <a:custGeom>
                  <a:avLst/>
                  <a:gdLst/>
                  <a:ahLst/>
                  <a:cxnLst/>
                  <a:rect l="l" t="t" r="r" b="b"/>
                  <a:pathLst>
                    <a:path w="5448" h="4295" extrusionOk="0">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9;p55">
                  <a:extLst>
                    <a:ext uri="{FF2B5EF4-FFF2-40B4-BE49-F238E27FC236}">
                      <a16:creationId xmlns:a16="http://schemas.microsoft.com/office/drawing/2014/main" id="{C338732A-4966-05E9-0781-DFAA217EE557}"/>
                    </a:ext>
                  </a:extLst>
                </p:cNvPr>
                <p:cNvSpPr/>
                <p:nvPr/>
              </p:nvSpPr>
              <p:spPr>
                <a:xfrm>
                  <a:off x="4155765" y="4407239"/>
                  <a:ext cx="111755" cy="111755"/>
                </a:xfrm>
                <a:custGeom>
                  <a:avLst/>
                  <a:gdLst/>
                  <a:ahLst/>
                  <a:cxnLst/>
                  <a:rect l="l" t="t" r="r" b="b"/>
                  <a:pathLst>
                    <a:path w="3193" h="3193" extrusionOk="0">
                      <a:moveTo>
                        <a:pt x="0" y="1"/>
                      </a:moveTo>
                      <a:lnTo>
                        <a:pt x="0" y="477"/>
                      </a:lnTo>
                      <a:cubicBezTo>
                        <a:pt x="1498" y="477"/>
                        <a:pt x="2716" y="1695"/>
                        <a:pt x="2716" y="3193"/>
                      </a:cubicBezTo>
                      <a:lnTo>
                        <a:pt x="3192" y="3193"/>
                      </a:lnTo>
                      <a:cubicBezTo>
                        <a:pt x="3192" y="1433"/>
                        <a:pt x="176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0;p55">
                  <a:extLst>
                    <a:ext uri="{FF2B5EF4-FFF2-40B4-BE49-F238E27FC236}">
                      <a16:creationId xmlns:a16="http://schemas.microsoft.com/office/drawing/2014/main" id="{2AB2CFAC-F583-C79F-CC6B-9280923ED45C}"/>
                    </a:ext>
                  </a:extLst>
                </p:cNvPr>
                <p:cNvSpPr/>
                <p:nvPr/>
              </p:nvSpPr>
              <p:spPr>
                <a:xfrm>
                  <a:off x="4155765" y="4445179"/>
                  <a:ext cx="73815" cy="73815"/>
                </a:xfrm>
                <a:custGeom>
                  <a:avLst/>
                  <a:gdLst/>
                  <a:ahLst/>
                  <a:cxnLst/>
                  <a:rect l="l" t="t" r="r" b="b"/>
                  <a:pathLst>
                    <a:path w="2109" h="2109" extrusionOk="0">
                      <a:moveTo>
                        <a:pt x="0" y="0"/>
                      </a:moveTo>
                      <a:lnTo>
                        <a:pt x="0" y="477"/>
                      </a:lnTo>
                      <a:cubicBezTo>
                        <a:pt x="902" y="477"/>
                        <a:pt x="1632" y="1207"/>
                        <a:pt x="1632" y="2109"/>
                      </a:cubicBezTo>
                      <a:lnTo>
                        <a:pt x="2109" y="2109"/>
                      </a:lnTo>
                      <a:cubicBezTo>
                        <a:pt x="2109" y="945"/>
                        <a:pt x="1164"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1;p55">
                  <a:extLst>
                    <a:ext uri="{FF2B5EF4-FFF2-40B4-BE49-F238E27FC236}">
                      <a16:creationId xmlns:a16="http://schemas.microsoft.com/office/drawing/2014/main" id="{5746609B-A168-9B1A-25FB-6D25117C49A7}"/>
                    </a:ext>
                  </a:extLst>
                </p:cNvPr>
                <p:cNvSpPr/>
                <p:nvPr/>
              </p:nvSpPr>
              <p:spPr>
                <a:xfrm>
                  <a:off x="4155765" y="4487145"/>
                  <a:ext cx="31850" cy="31850"/>
                </a:xfrm>
                <a:custGeom>
                  <a:avLst/>
                  <a:gdLst/>
                  <a:ahLst/>
                  <a:cxnLst/>
                  <a:rect l="l" t="t" r="r" b="b"/>
                  <a:pathLst>
                    <a:path w="910" h="910" extrusionOk="0">
                      <a:moveTo>
                        <a:pt x="0" y="1"/>
                      </a:moveTo>
                      <a:lnTo>
                        <a:pt x="0" y="910"/>
                      </a:lnTo>
                      <a:lnTo>
                        <a:pt x="909" y="910"/>
                      </a:lnTo>
                      <a:cubicBezTo>
                        <a:pt x="909" y="407"/>
                        <a:pt x="50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2;p55">
                  <a:extLst>
                    <a:ext uri="{FF2B5EF4-FFF2-40B4-BE49-F238E27FC236}">
                      <a16:creationId xmlns:a16="http://schemas.microsoft.com/office/drawing/2014/main" id="{630831F2-669C-0954-2C1F-D32260612AD8}"/>
                    </a:ext>
                  </a:extLst>
                </p:cNvPr>
                <p:cNvSpPr/>
                <p:nvPr/>
              </p:nvSpPr>
              <p:spPr>
                <a:xfrm>
                  <a:off x="4471542" y="4367723"/>
                  <a:ext cx="68530" cy="68530"/>
                </a:xfrm>
                <a:custGeom>
                  <a:avLst/>
                  <a:gdLst/>
                  <a:ahLst/>
                  <a:cxnLst/>
                  <a:rect l="l" t="t" r="r" b="b"/>
                  <a:pathLst>
                    <a:path w="1958" h="1958" extrusionOk="0">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3;p55">
                  <a:extLst>
                    <a:ext uri="{FF2B5EF4-FFF2-40B4-BE49-F238E27FC236}">
                      <a16:creationId xmlns:a16="http://schemas.microsoft.com/office/drawing/2014/main" id="{06AFDD6E-C981-F6F4-AD41-74226D927EF0}"/>
                    </a:ext>
                  </a:extLst>
                </p:cNvPr>
                <p:cNvSpPr/>
                <p:nvPr/>
              </p:nvSpPr>
              <p:spPr>
                <a:xfrm>
                  <a:off x="4553164" y="4367723"/>
                  <a:ext cx="68705" cy="68530"/>
                </a:xfrm>
                <a:custGeom>
                  <a:avLst/>
                  <a:gdLst/>
                  <a:ahLst/>
                  <a:cxnLst/>
                  <a:rect l="l" t="t" r="r" b="b"/>
                  <a:pathLst>
                    <a:path w="1963" h="1958" extrusionOk="0">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55">
                  <a:extLst>
                    <a:ext uri="{FF2B5EF4-FFF2-40B4-BE49-F238E27FC236}">
                      <a16:creationId xmlns:a16="http://schemas.microsoft.com/office/drawing/2014/main" id="{AFB755D7-CDBE-C1D4-D28D-BDDFC0193EA9}"/>
                    </a:ext>
                  </a:extLst>
                </p:cNvPr>
                <p:cNvSpPr/>
                <p:nvPr/>
              </p:nvSpPr>
              <p:spPr>
                <a:xfrm>
                  <a:off x="4553164" y="4455190"/>
                  <a:ext cx="68705" cy="68565"/>
                </a:xfrm>
                <a:custGeom>
                  <a:avLst/>
                  <a:gdLst/>
                  <a:ahLst/>
                  <a:cxnLst/>
                  <a:rect l="l" t="t" r="r" b="b"/>
                  <a:pathLst>
                    <a:path w="1963" h="1959" extrusionOk="0">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5;p55">
                  <a:extLst>
                    <a:ext uri="{FF2B5EF4-FFF2-40B4-BE49-F238E27FC236}">
                      <a16:creationId xmlns:a16="http://schemas.microsoft.com/office/drawing/2014/main" id="{3D77CC66-9CDD-F642-452D-BBC94AD9E60A}"/>
                    </a:ext>
                  </a:extLst>
                </p:cNvPr>
                <p:cNvSpPr/>
                <p:nvPr/>
              </p:nvSpPr>
              <p:spPr>
                <a:xfrm>
                  <a:off x="4471542" y="4455190"/>
                  <a:ext cx="68530" cy="68565"/>
                </a:xfrm>
                <a:custGeom>
                  <a:avLst/>
                  <a:gdLst/>
                  <a:ahLst/>
                  <a:cxnLst/>
                  <a:rect l="l" t="t" r="r" b="b"/>
                  <a:pathLst>
                    <a:path w="1958" h="1959" extrusionOk="0">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2"/>
          <p:cNvSpPr txBox="1">
            <a:spLocks noGrp="1"/>
          </p:cNvSpPr>
          <p:nvPr>
            <p:ph type="title"/>
          </p:nvPr>
        </p:nvSpPr>
        <p:spPr>
          <a:xfrm>
            <a:off x="682500" y="1177800"/>
            <a:ext cx="7779000" cy="27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rPr>
              <a:t>Thanks!</a:t>
            </a:r>
            <a:endParaRPr dirty="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a:spLocks noGrp="1"/>
          </p:cNvSpPr>
          <p:nvPr>
            <p:ph type="title"/>
          </p:nvPr>
        </p:nvSpPr>
        <p:spPr>
          <a:xfrm flipH="1">
            <a:off x="3783900" y="730350"/>
            <a:ext cx="4647000" cy="1689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Our center</a:t>
            </a:r>
            <a:endParaRPr/>
          </a:p>
        </p:txBody>
      </p:sp>
      <p:sp>
        <p:nvSpPr>
          <p:cNvPr id="273" name="Google Shape;273;p37"/>
          <p:cNvSpPr txBox="1">
            <a:spLocks noGrp="1"/>
          </p:cNvSpPr>
          <p:nvPr>
            <p:ph type="subTitle" idx="1"/>
          </p:nvPr>
        </p:nvSpPr>
        <p:spPr>
          <a:xfrm flipH="1">
            <a:off x="3783900" y="2419800"/>
            <a:ext cx="4647000" cy="1410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n"/>
              <a:t>You can give a brief description of the topic you want to talk about here. If you want to talk about Mercury, you can say that it’s the smallest planet of them all</a:t>
            </a:r>
            <a:endParaRPr/>
          </a:p>
        </p:txBody>
      </p:sp>
      <p:pic>
        <p:nvPicPr>
          <p:cNvPr id="274" name="Google Shape;274;p37"/>
          <p:cNvPicPr preferRelativeResize="0"/>
          <p:nvPr/>
        </p:nvPicPr>
        <p:blipFill rotWithShape="1">
          <a:blip r:embed="rId3">
            <a:alphaModFix/>
          </a:blip>
          <a:srcRect l="19974"/>
          <a:stretch/>
        </p:blipFill>
        <p:spPr>
          <a:xfrm flipH="1">
            <a:off x="144751" y="859350"/>
            <a:ext cx="3424800" cy="3424800"/>
          </a:xfrm>
          <a:prstGeom prst="ellipse">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8"/>
          <p:cNvSpPr txBox="1">
            <a:spLocks noGrp="1"/>
          </p:cNvSpPr>
          <p:nvPr>
            <p:ph type="title"/>
          </p:nvPr>
        </p:nvSpPr>
        <p:spPr>
          <a:xfrm>
            <a:off x="1356563" y="2479250"/>
            <a:ext cx="26118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Mission</a:t>
            </a:r>
            <a:endParaRPr/>
          </a:p>
        </p:txBody>
      </p:sp>
      <p:sp>
        <p:nvSpPr>
          <p:cNvPr id="280" name="Google Shape;280;p38"/>
          <p:cNvSpPr txBox="1">
            <a:spLocks noGrp="1"/>
          </p:cNvSpPr>
          <p:nvPr>
            <p:ph type="title" idx="2"/>
          </p:nvPr>
        </p:nvSpPr>
        <p:spPr>
          <a:xfrm>
            <a:off x="5175614" y="2479125"/>
            <a:ext cx="26118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Vision</a:t>
            </a:r>
            <a:endParaRPr/>
          </a:p>
        </p:txBody>
      </p:sp>
      <p:sp>
        <p:nvSpPr>
          <p:cNvPr id="281" name="Google Shape;281;p38"/>
          <p:cNvSpPr txBox="1">
            <a:spLocks noGrp="1"/>
          </p:cNvSpPr>
          <p:nvPr>
            <p:ph type="subTitle" idx="1"/>
          </p:nvPr>
        </p:nvSpPr>
        <p:spPr>
          <a:xfrm>
            <a:off x="5175614" y="2768026"/>
            <a:ext cx="2611800" cy="9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282" name="Google Shape;282;p38"/>
          <p:cNvSpPr txBox="1">
            <a:spLocks noGrp="1"/>
          </p:cNvSpPr>
          <p:nvPr>
            <p:ph type="subTitle" idx="3"/>
          </p:nvPr>
        </p:nvSpPr>
        <p:spPr>
          <a:xfrm>
            <a:off x="1356563" y="2768026"/>
            <a:ext cx="2611800" cy="9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283" name="Google Shape;283;p38"/>
          <p:cNvSpPr/>
          <p:nvPr/>
        </p:nvSpPr>
        <p:spPr>
          <a:xfrm>
            <a:off x="2243375" y="1417675"/>
            <a:ext cx="838200" cy="838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6062425" y="1417675"/>
            <a:ext cx="838200" cy="838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38"/>
          <p:cNvGrpSpPr/>
          <p:nvPr/>
        </p:nvGrpSpPr>
        <p:grpSpPr>
          <a:xfrm>
            <a:off x="2452276" y="1623668"/>
            <a:ext cx="422836" cy="426199"/>
            <a:chOff x="-25094250" y="3176075"/>
            <a:chExt cx="295400" cy="297750"/>
          </a:xfrm>
        </p:grpSpPr>
        <p:sp>
          <p:nvSpPr>
            <p:cNvPr id="286" name="Google Shape;286;p3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38"/>
          <p:cNvGrpSpPr/>
          <p:nvPr/>
        </p:nvGrpSpPr>
        <p:grpSpPr>
          <a:xfrm>
            <a:off x="6305575" y="1660372"/>
            <a:ext cx="351880" cy="352803"/>
            <a:chOff x="-23244900" y="3888100"/>
            <a:chExt cx="295375" cy="296150"/>
          </a:xfrm>
        </p:grpSpPr>
        <p:sp>
          <p:nvSpPr>
            <p:cNvPr id="290" name="Google Shape;290;p3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Team Members</a:t>
            </a:r>
            <a:endParaRPr dirty="0"/>
          </a:p>
        </p:txBody>
      </p:sp>
      <p:sp>
        <p:nvSpPr>
          <p:cNvPr id="607" name="Google Shape;607;p53"/>
          <p:cNvSpPr txBox="1">
            <a:spLocks noGrp="1"/>
          </p:cNvSpPr>
          <p:nvPr>
            <p:ph type="title" idx="2"/>
          </p:nvPr>
        </p:nvSpPr>
        <p:spPr>
          <a:xfrm>
            <a:off x="589702" y="2744837"/>
            <a:ext cx="2039905" cy="9818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Kareem Abdel-Muttalib</a:t>
            </a:r>
            <a:endParaRPr dirty="0"/>
          </a:p>
        </p:txBody>
      </p:sp>
      <p:sp>
        <p:nvSpPr>
          <p:cNvPr id="609" name="Google Shape;609;p53"/>
          <p:cNvSpPr txBox="1">
            <a:spLocks noGrp="1"/>
          </p:cNvSpPr>
          <p:nvPr>
            <p:ph type="title" idx="3"/>
          </p:nvPr>
        </p:nvSpPr>
        <p:spPr>
          <a:xfrm>
            <a:off x="2667946" y="3159800"/>
            <a:ext cx="18534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Ahmed Moustafa</a:t>
            </a:r>
            <a:endParaRPr dirty="0"/>
          </a:p>
        </p:txBody>
      </p:sp>
      <p:sp>
        <p:nvSpPr>
          <p:cNvPr id="611" name="Google Shape;611;p53"/>
          <p:cNvSpPr txBox="1">
            <a:spLocks noGrp="1"/>
          </p:cNvSpPr>
          <p:nvPr>
            <p:ph type="title" idx="5"/>
          </p:nvPr>
        </p:nvSpPr>
        <p:spPr>
          <a:xfrm>
            <a:off x="4622656" y="2780685"/>
            <a:ext cx="1853532" cy="6983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Mohamed Magdy</a:t>
            </a:r>
            <a:endParaRPr dirty="0"/>
          </a:p>
        </p:txBody>
      </p:sp>
      <p:sp>
        <p:nvSpPr>
          <p:cNvPr id="612" name="Google Shape;612;p53"/>
          <p:cNvSpPr txBox="1">
            <a:spLocks noGrp="1"/>
          </p:cNvSpPr>
          <p:nvPr>
            <p:ph type="title" idx="7"/>
          </p:nvPr>
        </p:nvSpPr>
        <p:spPr>
          <a:xfrm>
            <a:off x="6577498" y="2829438"/>
            <a:ext cx="1853535" cy="6495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Hossam Nasr</a:t>
            </a:r>
            <a:endParaRPr dirty="0"/>
          </a:p>
        </p:txBody>
      </p:sp>
      <p:sp>
        <p:nvSpPr>
          <p:cNvPr id="614" name="Google Shape;614;p53"/>
          <p:cNvSpPr/>
          <p:nvPr/>
        </p:nvSpPr>
        <p:spPr>
          <a:xfrm>
            <a:off x="1278000" y="2042934"/>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a:off x="3232850" y="2042934"/>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53"/>
          <p:cNvSpPr/>
          <p:nvPr/>
        </p:nvSpPr>
        <p:spPr>
          <a:xfrm>
            <a:off x="5187700" y="2042934"/>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7142550" y="2042934"/>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53"/>
          <p:cNvGrpSpPr/>
          <p:nvPr/>
        </p:nvGrpSpPr>
        <p:grpSpPr>
          <a:xfrm>
            <a:off x="3437314" y="2225243"/>
            <a:ext cx="314662" cy="358971"/>
            <a:chOff x="-57940525" y="3590375"/>
            <a:chExt cx="279625" cy="319000"/>
          </a:xfrm>
        </p:grpSpPr>
        <p:sp>
          <p:nvSpPr>
            <p:cNvPr id="619" name="Google Shape;619;p5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3"/>
          <p:cNvGrpSpPr/>
          <p:nvPr/>
        </p:nvGrpSpPr>
        <p:grpSpPr>
          <a:xfrm>
            <a:off x="7347036" y="2225243"/>
            <a:ext cx="314662" cy="358971"/>
            <a:chOff x="-56766175" y="3198925"/>
            <a:chExt cx="279625" cy="319000"/>
          </a:xfrm>
        </p:grpSpPr>
        <p:sp>
          <p:nvSpPr>
            <p:cNvPr id="632" name="Google Shape;632;p5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53"/>
          <p:cNvGrpSpPr/>
          <p:nvPr/>
        </p:nvGrpSpPr>
        <p:grpSpPr>
          <a:xfrm>
            <a:off x="5387742" y="2225338"/>
            <a:ext cx="323524" cy="358774"/>
            <a:chOff x="-57162350" y="3982000"/>
            <a:chExt cx="287500" cy="318825"/>
          </a:xfrm>
        </p:grpSpPr>
        <p:sp>
          <p:nvSpPr>
            <p:cNvPr id="640" name="Google Shape;640;p5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614;p53">
            <a:extLst>
              <a:ext uri="{FF2B5EF4-FFF2-40B4-BE49-F238E27FC236}">
                <a16:creationId xmlns:a16="http://schemas.microsoft.com/office/drawing/2014/main" id="{771DC63F-D850-0DC2-14D7-766C70818B1F}"/>
              </a:ext>
            </a:extLst>
          </p:cNvPr>
          <p:cNvSpPr/>
          <p:nvPr/>
        </p:nvSpPr>
        <p:spPr>
          <a:xfrm>
            <a:off x="3232850" y="3631275"/>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624;p53">
            <a:extLst>
              <a:ext uri="{FF2B5EF4-FFF2-40B4-BE49-F238E27FC236}">
                <a16:creationId xmlns:a16="http://schemas.microsoft.com/office/drawing/2014/main" id="{10FA6C82-C7C6-CB7E-F62B-53E5F177C4B4}"/>
              </a:ext>
            </a:extLst>
          </p:cNvPr>
          <p:cNvGrpSpPr/>
          <p:nvPr/>
        </p:nvGrpSpPr>
        <p:grpSpPr>
          <a:xfrm>
            <a:off x="3415600" y="3814021"/>
            <a:ext cx="358099" cy="358099"/>
            <a:chOff x="-57568775" y="3198925"/>
            <a:chExt cx="318225" cy="318225"/>
          </a:xfrm>
        </p:grpSpPr>
        <p:sp>
          <p:nvSpPr>
            <p:cNvPr id="12" name="Google Shape;625;p53">
              <a:extLst>
                <a:ext uri="{FF2B5EF4-FFF2-40B4-BE49-F238E27FC236}">
                  <a16:creationId xmlns:a16="http://schemas.microsoft.com/office/drawing/2014/main" id="{7B6C7096-A915-3B60-74EC-7C1BA12DD1A7}"/>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26;p53">
              <a:extLst>
                <a:ext uri="{FF2B5EF4-FFF2-40B4-BE49-F238E27FC236}">
                  <a16:creationId xmlns:a16="http://schemas.microsoft.com/office/drawing/2014/main" id="{1351B4CA-5B77-74B7-656B-8B6A021044B7}"/>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27;p53">
              <a:extLst>
                <a:ext uri="{FF2B5EF4-FFF2-40B4-BE49-F238E27FC236}">
                  <a16:creationId xmlns:a16="http://schemas.microsoft.com/office/drawing/2014/main" id="{4E19D328-E2F2-DEF8-FF58-6B028A296CDD}"/>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8;p53">
              <a:extLst>
                <a:ext uri="{FF2B5EF4-FFF2-40B4-BE49-F238E27FC236}">
                  <a16:creationId xmlns:a16="http://schemas.microsoft.com/office/drawing/2014/main" id="{412D1949-4C46-F8B3-9C7E-872EB967FD9E}"/>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9;p53">
              <a:extLst>
                <a:ext uri="{FF2B5EF4-FFF2-40B4-BE49-F238E27FC236}">
                  <a16:creationId xmlns:a16="http://schemas.microsoft.com/office/drawing/2014/main" id="{481434BB-B150-7F04-FD8D-6BED36FEED73}"/>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30;p53">
              <a:extLst>
                <a:ext uri="{FF2B5EF4-FFF2-40B4-BE49-F238E27FC236}">
                  <a16:creationId xmlns:a16="http://schemas.microsoft.com/office/drawing/2014/main" id="{9A3DBE73-0844-22EC-BCEB-C8BB21D5CB49}"/>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14;p53">
            <a:extLst>
              <a:ext uri="{FF2B5EF4-FFF2-40B4-BE49-F238E27FC236}">
                <a16:creationId xmlns:a16="http://schemas.microsoft.com/office/drawing/2014/main" id="{089B0EEC-E595-0F94-56C2-6E76221AAEF8}"/>
              </a:ext>
            </a:extLst>
          </p:cNvPr>
          <p:cNvSpPr/>
          <p:nvPr/>
        </p:nvSpPr>
        <p:spPr>
          <a:xfrm>
            <a:off x="5215639" y="3625968"/>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624;p53">
            <a:extLst>
              <a:ext uri="{FF2B5EF4-FFF2-40B4-BE49-F238E27FC236}">
                <a16:creationId xmlns:a16="http://schemas.microsoft.com/office/drawing/2014/main" id="{ADE5518F-C573-DC65-55D4-ADA904325F87}"/>
              </a:ext>
            </a:extLst>
          </p:cNvPr>
          <p:cNvGrpSpPr/>
          <p:nvPr/>
        </p:nvGrpSpPr>
        <p:grpSpPr>
          <a:xfrm>
            <a:off x="5398389" y="3808714"/>
            <a:ext cx="358099" cy="358099"/>
            <a:chOff x="-57568775" y="3198925"/>
            <a:chExt cx="318225" cy="318225"/>
          </a:xfrm>
        </p:grpSpPr>
        <p:sp>
          <p:nvSpPr>
            <p:cNvPr id="20" name="Google Shape;625;p53">
              <a:extLst>
                <a:ext uri="{FF2B5EF4-FFF2-40B4-BE49-F238E27FC236}">
                  <a16:creationId xmlns:a16="http://schemas.microsoft.com/office/drawing/2014/main" id="{47D8C39F-43A0-F269-4AEF-4731E89B9ADC}"/>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6;p53">
              <a:extLst>
                <a:ext uri="{FF2B5EF4-FFF2-40B4-BE49-F238E27FC236}">
                  <a16:creationId xmlns:a16="http://schemas.microsoft.com/office/drawing/2014/main" id="{0C583113-CC77-AF98-975D-5E7647EE992B}"/>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7;p53">
              <a:extLst>
                <a:ext uri="{FF2B5EF4-FFF2-40B4-BE49-F238E27FC236}">
                  <a16:creationId xmlns:a16="http://schemas.microsoft.com/office/drawing/2014/main" id="{4291B926-C28B-296D-F006-47EB99B98190}"/>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8;p53">
              <a:extLst>
                <a:ext uri="{FF2B5EF4-FFF2-40B4-BE49-F238E27FC236}">
                  <a16:creationId xmlns:a16="http://schemas.microsoft.com/office/drawing/2014/main" id="{3CF13651-881C-0731-4C8B-12D06DEDC6DD}"/>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9;p53">
              <a:extLst>
                <a:ext uri="{FF2B5EF4-FFF2-40B4-BE49-F238E27FC236}">
                  <a16:creationId xmlns:a16="http://schemas.microsoft.com/office/drawing/2014/main" id="{690A0807-B721-9496-573B-8DD656DCE8CD}"/>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0;p53">
              <a:extLst>
                <a:ext uri="{FF2B5EF4-FFF2-40B4-BE49-F238E27FC236}">
                  <a16:creationId xmlns:a16="http://schemas.microsoft.com/office/drawing/2014/main" id="{799496D6-3A42-7F70-59AB-45F142703EA2}"/>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B913AF76-F4FF-EDA4-6A97-9AED38F6BECD}"/>
              </a:ext>
            </a:extLst>
          </p:cNvPr>
          <p:cNvSpPr txBox="1"/>
          <p:nvPr/>
        </p:nvSpPr>
        <p:spPr>
          <a:xfrm>
            <a:off x="2470820" y="4404513"/>
            <a:ext cx="2477237" cy="369332"/>
          </a:xfrm>
          <a:prstGeom prst="rect">
            <a:avLst/>
          </a:prstGeom>
          <a:noFill/>
        </p:spPr>
        <p:txBody>
          <a:bodyPr wrap="square">
            <a:spAutoFit/>
          </a:bodyPr>
          <a:lstStyle/>
          <a:p>
            <a:r>
              <a:rPr lang="en-GB" sz="1800" dirty="0">
                <a:solidFill>
                  <a:schemeClr val="dk2"/>
                </a:solidFill>
                <a:latin typeface="Lexend Exa"/>
                <a:sym typeface="Lexend Exa"/>
              </a:rPr>
              <a:t>Salma Yasser</a:t>
            </a:r>
          </a:p>
        </p:txBody>
      </p:sp>
      <p:sp>
        <p:nvSpPr>
          <p:cNvPr id="28" name="TextBox 27">
            <a:extLst>
              <a:ext uri="{FF2B5EF4-FFF2-40B4-BE49-F238E27FC236}">
                <a16:creationId xmlns:a16="http://schemas.microsoft.com/office/drawing/2014/main" id="{C0AE6398-7449-D37D-215A-2D3AEEE0E349}"/>
              </a:ext>
            </a:extLst>
          </p:cNvPr>
          <p:cNvSpPr txBox="1"/>
          <p:nvPr/>
        </p:nvSpPr>
        <p:spPr>
          <a:xfrm>
            <a:off x="4869799" y="4448748"/>
            <a:ext cx="2477237" cy="369332"/>
          </a:xfrm>
          <a:prstGeom prst="rect">
            <a:avLst/>
          </a:prstGeom>
          <a:noFill/>
        </p:spPr>
        <p:txBody>
          <a:bodyPr wrap="square">
            <a:spAutoFit/>
          </a:bodyPr>
          <a:lstStyle/>
          <a:p>
            <a:r>
              <a:rPr lang="en-GB" sz="1800" dirty="0">
                <a:solidFill>
                  <a:schemeClr val="dk2"/>
                </a:solidFill>
                <a:latin typeface="Lexend Exa"/>
                <a:sym typeface="Lexend Exa"/>
              </a:rPr>
              <a:t>Ola Farhat</a:t>
            </a:r>
          </a:p>
        </p:txBody>
      </p:sp>
      <p:grpSp>
        <p:nvGrpSpPr>
          <p:cNvPr id="29" name="Google Shape;639;p53">
            <a:extLst>
              <a:ext uri="{FF2B5EF4-FFF2-40B4-BE49-F238E27FC236}">
                <a16:creationId xmlns:a16="http://schemas.microsoft.com/office/drawing/2014/main" id="{C597FC24-6783-F21D-E345-BD68DBD73E83}"/>
              </a:ext>
            </a:extLst>
          </p:cNvPr>
          <p:cNvGrpSpPr/>
          <p:nvPr/>
        </p:nvGrpSpPr>
        <p:grpSpPr>
          <a:xfrm>
            <a:off x="1482948" y="2196984"/>
            <a:ext cx="323524" cy="358774"/>
            <a:chOff x="-57162350" y="3982000"/>
            <a:chExt cx="287500" cy="318825"/>
          </a:xfrm>
        </p:grpSpPr>
        <p:sp>
          <p:nvSpPr>
            <p:cNvPr id="30" name="Google Shape;640;p53">
              <a:extLst>
                <a:ext uri="{FF2B5EF4-FFF2-40B4-BE49-F238E27FC236}">
                  <a16:creationId xmlns:a16="http://schemas.microsoft.com/office/drawing/2014/main" id="{F353AF62-9A3B-8F2C-4D7D-3FC534C044D1}"/>
                </a:ext>
              </a:extLst>
            </p:cNvPr>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1;p53">
              <a:extLst>
                <a:ext uri="{FF2B5EF4-FFF2-40B4-BE49-F238E27FC236}">
                  <a16:creationId xmlns:a16="http://schemas.microsoft.com/office/drawing/2014/main" id="{86EF2AE4-D8E7-BBA1-21A9-FC7C143092CD}"/>
                </a:ext>
              </a:extLst>
            </p:cNvPr>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642;p53">
              <a:extLst>
                <a:ext uri="{FF2B5EF4-FFF2-40B4-BE49-F238E27FC236}">
                  <a16:creationId xmlns:a16="http://schemas.microsoft.com/office/drawing/2014/main" id="{BD0D3669-C412-269F-D773-6FD8E4AB2444}"/>
                </a:ext>
              </a:extLst>
            </p:cNvPr>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643;p53">
              <a:extLst>
                <a:ext uri="{FF2B5EF4-FFF2-40B4-BE49-F238E27FC236}">
                  <a16:creationId xmlns:a16="http://schemas.microsoft.com/office/drawing/2014/main" id="{96F88522-09BC-72DC-68ED-399B3FF34539}"/>
                </a:ext>
              </a:extLst>
            </p:cNvPr>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644;p53">
              <a:extLst>
                <a:ext uri="{FF2B5EF4-FFF2-40B4-BE49-F238E27FC236}">
                  <a16:creationId xmlns:a16="http://schemas.microsoft.com/office/drawing/2014/main" id="{91F39192-BBFB-AD99-C14E-D8D052F6D737}"/>
                </a:ext>
              </a:extLst>
            </p:cNvPr>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645;p53">
              <a:extLst>
                <a:ext uri="{FF2B5EF4-FFF2-40B4-BE49-F238E27FC236}">
                  <a16:creationId xmlns:a16="http://schemas.microsoft.com/office/drawing/2014/main" id="{F0841C02-CA1C-0BF1-38A0-FE171D1F07EF}"/>
                </a:ext>
              </a:extLst>
            </p:cNvPr>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646;p53">
              <a:extLst>
                <a:ext uri="{FF2B5EF4-FFF2-40B4-BE49-F238E27FC236}">
                  <a16:creationId xmlns:a16="http://schemas.microsoft.com/office/drawing/2014/main" id="{6DAD0609-D64E-A4AC-CC70-478F3A1E7692}"/>
                </a:ext>
              </a:extLst>
            </p:cNvPr>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647;p53">
              <a:extLst>
                <a:ext uri="{FF2B5EF4-FFF2-40B4-BE49-F238E27FC236}">
                  <a16:creationId xmlns:a16="http://schemas.microsoft.com/office/drawing/2014/main" id="{43A9CEC5-7D67-1A1E-77BA-6B601514C9F8}"/>
                </a:ext>
              </a:extLst>
            </p:cNvPr>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1749150" y="2930975"/>
            <a:ext cx="5645700" cy="45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
        <p:nvSpPr>
          <p:cNvPr id="306" name="Google Shape;306;p39"/>
          <p:cNvSpPr txBox="1">
            <a:spLocks noGrp="1"/>
          </p:cNvSpPr>
          <p:nvPr>
            <p:ph type="subTitle" idx="1"/>
          </p:nvPr>
        </p:nvSpPr>
        <p:spPr>
          <a:xfrm>
            <a:off x="1749150" y="1757125"/>
            <a:ext cx="5645700" cy="1173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solidFill>
                <a:srgbClr val="D9D9D9"/>
              </a:solidFill>
            </a:endParaRPr>
          </a:p>
        </p:txBody>
      </p:sp>
      <p:sp>
        <p:nvSpPr>
          <p:cNvPr id="322" name="Google Shape;322;p41"/>
          <p:cNvSpPr txBox="1">
            <a:spLocks noGrp="1"/>
          </p:cNvSpPr>
          <p:nvPr>
            <p:ph type="subTitle" idx="4294967295"/>
          </p:nvPr>
        </p:nvSpPr>
        <p:spPr>
          <a:xfrm>
            <a:off x="714225" y="4242000"/>
            <a:ext cx="7715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323" name="Google Shape;323;p41" title="Points scored">
            <a:hlinkClick r:id="rId4"/>
          </p:cNvPr>
          <p:cNvPicPr preferRelativeResize="0"/>
          <p:nvPr/>
        </p:nvPicPr>
        <p:blipFill>
          <a:blip r:embed="rId5">
            <a:alphaModFix/>
          </a:blip>
          <a:stretch>
            <a:fillRect/>
          </a:stretch>
        </p:blipFill>
        <p:spPr>
          <a:xfrm>
            <a:off x="2542189" y="1434375"/>
            <a:ext cx="4059462" cy="2510125"/>
          </a:xfrm>
          <a:prstGeom prst="rect">
            <a:avLst/>
          </a:prstGeom>
          <a:noFill/>
          <a:ln>
            <a:noFill/>
          </a:ln>
        </p:spPr>
      </p:pic>
      <p:sp>
        <p:nvSpPr>
          <p:cNvPr id="324" name="Google Shape;324;p41"/>
          <p:cNvSpPr txBox="1"/>
          <p:nvPr/>
        </p:nvSpPr>
        <p:spPr>
          <a:xfrm>
            <a:off x="713100" y="3374125"/>
            <a:ext cx="18291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325" name="Google Shape;325;p41"/>
          <p:cNvSpPr txBox="1"/>
          <p:nvPr/>
        </p:nvSpPr>
        <p:spPr>
          <a:xfrm>
            <a:off x="713100" y="1534650"/>
            <a:ext cx="1829100" cy="360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2"/>
                </a:solidFill>
                <a:latin typeface="Lexend Exa"/>
                <a:ea typeface="Lexend Exa"/>
                <a:cs typeface="Lexend Exa"/>
                <a:sym typeface="Lexend Exa"/>
              </a:rPr>
              <a:t>Mercury</a:t>
            </a:r>
            <a:endParaRPr sz="1800">
              <a:solidFill>
                <a:schemeClr val="dk2"/>
              </a:solidFill>
              <a:latin typeface="Lexend Exa"/>
              <a:ea typeface="Lexend Exa"/>
              <a:cs typeface="Lexend Exa"/>
              <a:sym typeface="Lexend Exa"/>
            </a:endParaRPr>
          </a:p>
        </p:txBody>
      </p:sp>
      <p:sp>
        <p:nvSpPr>
          <p:cNvPr id="326" name="Google Shape;326;p41"/>
          <p:cNvSpPr txBox="1"/>
          <p:nvPr/>
        </p:nvSpPr>
        <p:spPr>
          <a:xfrm>
            <a:off x="713100" y="1818850"/>
            <a:ext cx="1829100"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solidFill>
                  <a:schemeClr val="dk1"/>
                </a:solidFill>
                <a:latin typeface="Lato"/>
                <a:ea typeface="Lato"/>
                <a:cs typeface="Lato"/>
                <a:sym typeface="Lato"/>
              </a:rPr>
              <a:t>It’s the closest planet to the Sun</a:t>
            </a:r>
            <a:endParaRPr>
              <a:solidFill>
                <a:schemeClr val="dk1"/>
              </a:solidFill>
              <a:latin typeface="Lato"/>
              <a:ea typeface="Lato"/>
              <a:cs typeface="Lato"/>
              <a:sym typeface="Lato"/>
            </a:endParaRPr>
          </a:p>
        </p:txBody>
      </p:sp>
      <p:sp>
        <p:nvSpPr>
          <p:cNvPr id="327" name="Google Shape;327;p41"/>
          <p:cNvSpPr txBox="1"/>
          <p:nvPr/>
        </p:nvSpPr>
        <p:spPr>
          <a:xfrm>
            <a:off x="6608160" y="1534650"/>
            <a:ext cx="1822800" cy="360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dk2"/>
                </a:solidFill>
                <a:latin typeface="Lexend Exa"/>
                <a:ea typeface="Lexend Exa"/>
                <a:cs typeface="Lexend Exa"/>
                <a:sym typeface="Lexend Exa"/>
              </a:rPr>
              <a:t>Jupiter</a:t>
            </a:r>
            <a:endParaRPr sz="1800">
              <a:solidFill>
                <a:schemeClr val="dk2"/>
              </a:solidFill>
              <a:latin typeface="Lexend Exa"/>
              <a:ea typeface="Lexend Exa"/>
              <a:cs typeface="Lexend Exa"/>
              <a:sym typeface="Lexend Exa"/>
            </a:endParaRPr>
          </a:p>
        </p:txBody>
      </p:sp>
      <p:sp>
        <p:nvSpPr>
          <p:cNvPr id="328" name="Google Shape;328;p41"/>
          <p:cNvSpPr txBox="1"/>
          <p:nvPr/>
        </p:nvSpPr>
        <p:spPr>
          <a:xfrm>
            <a:off x="6608150" y="1818850"/>
            <a:ext cx="1822800" cy="54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329" name="Google Shape;329;p41"/>
          <p:cNvSpPr txBox="1"/>
          <p:nvPr/>
        </p:nvSpPr>
        <p:spPr>
          <a:xfrm>
            <a:off x="713100" y="3090025"/>
            <a:ext cx="1829100" cy="360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2"/>
                </a:solidFill>
                <a:latin typeface="Lexend Exa"/>
                <a:ea typeface="Lexend Exa"/>
                <a:cs typeface="Lexend Exa"/>
                <a:sym typeface="Lexend Exa"/>
              </a:rPr>
              <a:t>Venus</a:t>
            </a:r>
            <a:endParaRPr sz="1800">
              <a:solidFill>
                <a:schemeClr val="dk2"/>
              </a:solidFill>
              <a:latin typeface="Lexend Exa"/>
              <a:ea typeface="Lexend Exa"/>
              <a:cs typeface="Lexend Exa"/>
              <a:sym typeface="Lexend Exa"/>
            </a:endParaRPr>
          </a:p>
        </p:txBody>
      </p:sp>
      <p:sp>
        <p:nvSpPr>
          <p:cNvPr id="330" name="Google Shape;330;p41"/>
          <p:cNvSpPr txBox="1"/>
          <p:nvPr/>
        </p:nvSpPr>
        <p:spPr>
          <a:xfrm>
            <a:off x="6601802" y="3105675"/>
            <a:ext cx="1822800" cy="360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dk2"/>
                </a:solidFill>
                <a:latin typeface="Lexend Exa"/>
                <a:ea typeface="Lexend Exa"/>
                <a:cs typeface="Lexend Exa"/>
                <a:sym typeface="Lexend Exa"/>
              </a:rPr>
              <a:t>Saturn</a:t>
            </a:r>
            <a:endParaRPr sz="1800">
              <a:solidFill>
                <a:schemeClr val="dk2"/>
              </a:solidFill>
              <a:latin typeface="Lexend Exa"/>
              <a:ea typeface="Lexend Exa"/>
              <a:cs typeface="Lexend Exa"/>
              <a:sym typeface="Lexend Exa"/>
            </a:endParaRPr>
          </a:p>
        </p:txBody>
      </p:sp>
      <p:sp>
        <p:nvSpPr>
          <p:cNvPr id="331" name="Google Shape;331;p41"/>
          <p:cNvSpPr txBox="1"/>
          <p:nvPr/>
        </p:nvSpPr>
        <p:spPr>
          <a:xfrm>
            <a:off x="6601800" y="3387748"/>
            <a:ext cx="1822800" cy="53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2"/>
          <p:cNvSpPr txBox="1">
            <a:spLocks noGrp="1"/>
          </p:cNvSpPr>
          <p:nvPr>
            <p:ph type="title"/>
          </p:nvPr>
        </p:nvSpPr>
        <p:spPr>
          <a:xfrm>
            <a:off x="713100" y="633900"/>
            <a:ext cx="3542700" cy="135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brief story</a:t>
            </a:r>
            <a:endParaRPr/>
          </a:p>
        </p:txBody>
      </p:sp>
      <p:sp>
        <p:nvSpPr>
          <p:cNvPr id="337" name="Google Shape;337;p42"/>
          <p:cNvSpPr txBox="1">
            <a:spLocks noGrp="1"/>
          </p:cNvSpPr>
          <p:nvPr>
            <p:ph type="body" idx="1"/>
          </p:nvPr>
        </p:nvSpPr>
        <p:spPr>
          <a:xfrm>
            <a:off x="713100" y="1987500"/>
            <a:ext cx="35427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Do you know what helps you make your point clear?</a:t>
            </a:r>
            <a:br>
              <a:rPr lang="en">
                <a:solidFill>
                  <a:schemeClr val="dk1"/>
                </a:solidFill>
              </a:rPr>
            </a:br>
            <a:r>
              <a:rPr lang="en">
                <a:solidFill>
                  <a:schemeClr val="dk1"/>
                </a:solidFill>
              </a:rPr>
              <a:t>Lists like this one:</a:t>
            </a:r>
            <a:endParaRPr>
              <a:solidFill>
                <a:schemeClr val="dk1"/>
              </a:solidFill>
            </a:endParaRPr>
          </a:p>
          <a:p>
            <a:pPr marL="241300" lvl="0" indent="-215900" algn="l" rtl="0">
              <a:spcBef>
                <a:spcPts val="1600"/>
              </a:spcBef>
              <a:spcAft>
                <a:spcPts val="0"/>
              </a:spcAft>
              <a:buClr>
                <a:schemeClr val="dk1"/>
              </a:buClr>
              <a:buSzPts val="1400"/>
              <a:buAutoNum type="arabicPeriod"/>
            </a:pPr>
            <a:r>
              <a:rPr lang="en">
                <a:solidFill>
                  <a:schemeClr val="dk1"/>
                </a:solidFill>
              </a:rPr>
              <a:t>They’re simple </a:t>
            </a:r>
            <a:endParaRPr>
              <a:solidFill>
                <a:schemeClr val="dk1"/>
              </a:solidFill>
            </a:endParaRPr>
          </a:p>
          <a:p>
            <a:pPr marL="241300" lvl="0" indent="-215900" algn="l" rtl="0">
              <a:spcBef>
                <a:spcPts val="0"/>
              </a:spcBef>
              <a:spcAft>
                <a:spcPts val="0"/>
              </a:spcAft>
              <a:buClr>
                <a:schemeClr val="dk1"/>
              </a:buClr>
              <a:buSzPts val="1400"/>
              <a:buAutoNum type="arabicPeriod"/>
            </a:pPr>
            <a:r>
              <a:rPr lang="en">
                <a:solidFill>
                  <a:schemeClr val="dk1"/>
                </a:solidFill>
              </a:rPr>
              <a:t>You can organize your ideas clearly</a:t>
            </a:r>
            <a:endParaRPr>
              <a:solidFill>
                <a:schemeClr val="dk1"/>
              </a:solidFill>
            </a:endParaRPr>
          </a:p>
          <a:p>
            <a:pPr marL="241300" lvl="0" indent="-215900" algn="l" rtl="0">
              <a:spcBef>
                <a:spcPts val="0"/>
              </a:spcBef>
              <a:spcAft>
                <a:spcPts val="0"/>
              </a:spcAft>
              <a:buClr>
                <a:schemeClr val="dk1"/>
              </a:buClr>
              <a:buSzPts val="1400"/>
              <a:buAutoNum type="arabicPeriod"/>
            </a:pPr>
            <a:r>
              <a:rPr lang="en">
                <a:solidFill>
                  <a:schemeClr val="dk1"/>
                </a:solidFill>
              </a:rPr>
              <a:t>You’ll never forget to buy milk!</a:t>
            </a:r>
            <a:endParaRPr>
              <a:solidFill>
                <a:schemeClr val="dk1"/>
              </a:solidFill>
            </a:endParaRPr>
          </a:p>
          <a:p>
            <a:pPr marL="0" lvl="0" indent="0" algn="l" rtl="0">
              <a:spcBef>
                <a:spcPts val="1600"/>
              </a:spcBef>
              <a:spcAft>
                <a:spcPts val="1600"/>
              </a:spcAft>
              <a:buClr>
                <a:srgbClr val="273D40"/>
              </a:buClr>
              <a:buSzPts val="600"/>
              <a:buFont typeface="Arial"/>
              <a:buNone/>
            </a:pPr>
            <a:r>
              <a:rPr lang="en">
                <a:solidFill>
                  <a:schemeClr val="dk1"/>
                </a:solidFill>
              </a:rPr>
              <a:t>And the most important thing: the audience won’t miss the point of your presentation</a:t>
            </a:r>
            <a:endParaRPr/>
          </a:p>
        </p:txBody>
      </p:sp>
      <p:pic>
        <p:nvPicPr>
          <p:cNvPr id="338" name="Google Shape;338;p42"/>
          <p:cNvPicPr preferRelativeResize="0"/>
          <p:nvPr/>
        </p:nvPicPr>
        <p:blipFill rotWithShape="1">
          <a:blip r:embed="rId3">
            <a:alphaModFix/>
          </a:blip>
          <a:srcRect l="11352" t="15593" r="38634" b="9258"/>
          <a:stretch/>
        </p:blipFill>
        <p:spPr>
          <a:xfrm flipH="1">
            <a:off x="4572001" y="859350"/>
            <a:ext cx="3424800" cy="3424800"/>
          </a:xfrm>
          <a:prstGeom prst="ellipse">
            <a:avLst/>
          </a:prstGeom>
          <a:noFill/>
          <a:ln w="9525" cap="flat" cmpd="sng">
            <a:solidFill>
              <a:schemeClr val="dk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1"/>
        <p:cNvGrpSpPr/>
        <p:nvPr/>
      </p:nvGrpSpPr>
      <p:grpSpPr>
        <a:xfrm>
          <a:off x="0" y="0"/>
          <a:ext cx="0" cy="0"/>
          <a:chOff x="0" y="0"/>
          <a:chExt cx="0" cy="0"/>
        </a:xfrm>
      </p:grpSpPr>
      <p:sp>
        <p:nvSpPr>
          <p:cNvPr id="462" name="Google Shape;462;p46"/>
          <p:cNvSpPr/>
          <p:nvPr/>
        </p:nvSpPr>
        <p:spPr>
          <a:xfrm flipH="1">
            <a:off x="4033462" y="160565"/>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6"/>
          <p:cNvSpPr/>
          <p:nvPr/>
        </p:nvSpPr>
        <p:spPr>
          <a:xfrm rot="-5400000" flipH="1">
            <a:off x="-94550" y="215600"/>
            <a:ext cx="5355900" cy="4641300"/>
          </a:xfrm>
          <a:prstGeom prst="wave">
            <a:avLst>
              <a:gd name="adj1" fmla="val 6754"/>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txBox="1">
            <a:spLocks noGrp="1"/>
          </p:cNvSpPr>
          <p:nvPr>
            <p:ph type="title"/>
          </p:nvPr>
        </p:nvSpPr>
        <p:spPr>
          <a:xfrm>
            <a:off x="720000" y="930600"/>
            <a:ext cx="3530700" cy="328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a:t>
            </a:r>
            <a:r>
              <a:rPr lang="en">
                <a:solidFill>
                  <a:schemeClr val="dk2"/>
                </a:solidFill>
              </a:rPr>
              <a:t>thousand words</a:t>
            </a:r>
            <a:endParaRPr>
              <a:solidFill>
                <a:schemeClr val="dk2"/>
              </a:solidFill>
            </a:endParaRPr>
          </a:p>
        </p:txBody>
      </p:sp>
      <p:sp>
        <p:nvSpPr>
          <p:cNvPr id="465" name="Google Shape;465;p46"/>
          <p:cNvSpPr/>
          <p:nvPr/>
        </p:nvSpPr>
        <p:spPr>
          <a:xfrm flipH="1">
            <a:off x="12" y="3709340"/>
            <a:ext cx="1215900" cy="1215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Areas we cover</a:t>
            </a:r>
            <a:endParaRPr/>
          </a:p>
        </p:txBody>
      </p:sp>
      <p:sp>
        <p:nvSpPr>
          <p:cNvPr id="471" name="Google Shape;471;p47"/>
          <p:cNvSpPr txBox="1">
            <a:spLocks noGrp="1"/>
          </p:cNvSpPr>
          <p:nvPr>
            <p:ph type="subTitle" idx="6"/>
          </p:nvPr>
        </p:nvSpPr>
        <p:spPr>
          <a:xfrm>
            <a:off x="1331900" y="3551975"/>
            <a:ext cx="1978200" cy="61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a:t>
            </a:r>
            <a:endParaRPr/>
          </a:p>
        </p:txBody>
      </p:sp>
      <p:sp>
        <p:nvSpPr>
          <p:cNvPr id="472" name="Google Shape;472;p47"/>
          <p:cNvSpPr txBox="1">
            <a:spLocks noGrp="1"/>
          </p:cNvSpPr>
          <p:nvPr>
            <p:ph type="title" idx="2"/>
          </p:nvPr>
        </p:nvSpPr>
        <p:spPr>
          <a:xfrm>
            <a:off x="1331900" y="1952100"/>
            <a:ext cx="1978200" cy="319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Venus</a:t>
            </a:r>
            <a:endParaRPr/>
          </a:p>
        </p:txBody>
      </p:sp>
      <p:sp>
        <p:nvSpPr>
          <p:cNvPr id="473" name="Google Shape;473;p47"/>
          <p:cNvSpPr txBox="1">
            <a:spLocks noGrp="1"/>
          </p:cNvSpPr>
          <p:nvPr>
            <p:ph type="subTitle" idx="1"/>
          </p:nvPr>
        </p:nvSpPr>
        <p:spPr>
          <a:xfrm>
            <a:off x="1331900" y="2195300"/>
            <a:ext cx="1978200" cy="61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is the second planet from the Sun</a:t>
            </a:r>
            <a:endParaRPr/>
          </a:p>
        </p:txBody>
      </p:sp>
      <p:sp>
        <p:nvSpPr>
          <p:cNvPr id="474" name="Google Shape;474;p47"/>
          <p:cNvSpPr txBox="1">
            <a:spLocks noGrp="1"/>
          </p:cNvSpPr>
          <p:nvPr>
            <p:ph type="title" idx="3"/>
          </p:nvPr>
        </p:nvSpPr>
        <p:spPr>
          <a:xfrm>
            <a:off x="5833877" y="1952100"/>
            <a:ext cx="1978200" cy="31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475" name="Google Shape;475;p47"/>
          <p:cNvSpPr txBox="1">
            <a:spLocks noGrp="1"/>
          </p:cNvSpPr>
          <p:nvPr>
            <p:ph type="subTitle" idx="4"/>
          </p:nvPr>
        </p:nvSpPr>
        <p:spPr>
          <a:xfrm>
            <a:off x="5833877" y="2195300"/>
            <a:ext cx="1978200" cy="6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the Solar System</a:t>
            </a:r>
            <a:endParaRPr/>
          </a:p>
        </p:txBody>
      </p:sp>
      <p:sp>
        <p:nvSpPr>
          <p:cNvPr id="476" name="Google Shape;476;p47"/>
          <p:cNvSpPr txBox="1">
            <a:spLocks noGrp="1"/>
          </p:cNvSpPr>
          <p:nvPr>
            <p:ph type="title" idx="5"/>
          </p:nvPr>
        </p:nvSpPr>
        <p:spPr>
          <a:xfrm>
            <a:off x="1331900" y="3308975"/>
            <a:ext cx="1978200" cy="319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477" name="Google Shape;477;p47"/>
          <p:cNvSpPr txBox="1">
            <a:spLocks noGrp="1"/>
          </p:cNvSpPr>
          <p:nvPr>
            <p:ph type="title" idx="7"/>
          </p:nvPr>
        </p:nvSpPr>
        <p:spPr>
          <a:xfrm>
            <a:off x="5833877" y="3308975"/>
            <a:ext cx="1978200" cy="31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478" name="Google Shape;478;p47"/>
          <p:cNvSpPr txBox="1">
            <a:spLocks noGrp="1"/>
          </p:cNvSpPr>
          <p:nvPr>
            <p:ph type="subTitle" idx="8"/>
          </p:nvPr>
        </p:nvSpPr>
        <p:spPr>
          <a:xfrm>
            <a:off x="5833875" y="3551975"/>
            <a:ext cx="1978200" cy="6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479" name="Google Shape;479;p47"/>
          <p:cNvSpPr/>
          <p:nvPr/>
        </p:nvSpPr>
        <p:spPr>
          <a:xfrm>
            <a:off x="3538700" y="3334175"/>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p:nvPr/>
        </p:nvSpPr>
        <p:spPr>
          <a:xfrm>
            <a:off x="4881675" y="3334175"/>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7"/>
          <p:cNvSpPr/>
          <p:nvPr/>
        </p:nvSpPr>
        <p:spPr>
          <a:xfrm>
            <a:off x="3538700" y="1971675"/>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7"/>
          <p:cNvSpPr/>
          <p:nvPr/>
        </p:nvSpPr>
        <p:spPr>
          <a:xfrm>
            <a:off x="4881675" y="1971675"/>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7"/>
          <p:cNvGrpSpPr/>
          <p:nvPr/>
        </p:nvGrpSpPr>
        <p:grpSpPr>
          <a:xfrm>
            <a:off x="3723630" y="2157066"/>
            <a:ext cx="353757" cy="352833"/>
            <a:chOff x="-28461325" y="3545475"/>
            <a:chExt cx="296950" cy="296175"/>
          </a:xfrm>
        </p:grpSpPr>
        <p:sp>
          <p:nvSpPr>
            <p:cNvPr id="484" name="Google Shape;484;p4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47"/>
          <p:cNvGrpSpPr/>
          <p:nvPr/>
        </p:nvGrpSpPr>
        <p:grpSpPr>
          <a:xfrm>
            <a:off x="5067535" y="2157527"/>
            <a:ext cx="351880" cy="351910"/>
            <a:chOff x="-26573400" y="3546250"/>
            <a:chExt cx="295375" cy="295400"/>
          </a:xfrm>
        </p:grpSpPr>
        <p:sp>
          <p:nvSpPr>
            <p:cNvPr id="491" name="Google Shape;491;p4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47"/>
          <p:cNvGrpSpPr/>
          <p:nvPr/>
        </p:nvGrpSpPr>
        <p:grpSpPr>
          <a:xfrm>
            <a:off x="3723626" y="3519098"/>
            <a:ext cx="353757" cy="353757"/>
            <a:chOff x="-25834600" y="3176875"/>
            <a:chExt cx="296950" cy="296950"/>
          </a:xfrm>
        </p:grpSpPr>
        <p:sp>
          <p:nvSpPr>
            <p:cNvPr id="497" name="Google Shape;497;p4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47"/>
          <p:cNvGrpSpPr/>
          <p:nvPr/>
        </p:nvGrpSpPr>
        <p:grpSpPr>
          <a:xfrm>
            <a:off x="5066118" y="3519574"/>
            <a:ext cx="354710" cy="352803"/>
            <a:chOff x="-27351575" y="3175300"/>
            <a:chExt cx="297750" cy="296150"/>
          </a:xfrm>
        </p:grpSpPr>
        <p:sp>
          <p:nvSpPr>
            <p:cNvPr id="503" name="Google Shape;503;p4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8"/>
          <p:cNvSpPr txBox="1">
            <a:spLocks noGrp="1"/>
          </p:cNvSpPr>
          <p:nvPr>
            <p:ph type="subTitle" idx="13"/>
          </p:nvPr>
        </p:nvSpPr>
        <p:spPr>
          <a:xfrm>
            <a:off x="6056725" y="2283050"/>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 not hot</a:t>
            </a:r>
            <a:endParaRPr/>
          </a:p>
        </p:txBody>
      </p:sp>
      <p:sp>
        <p:nvSpPr>
          <p:cNvPr id="512" name="Google Shape;512;p48"/>
          <p:cNvSpPr txBox="1">
            <a:spLocks noGrp="1"/>
          </p:cNvSpPr>
          <p:nvPr>
            <p:ph type="subTitle" idx="15"/>
          </p:nvPr>
        </p:nvSpPr>
        <p:spPr>
          <a:xfrm>
            <a:off x="6056725" y="4076400"/>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13" name="Google Shape;513;p48"/>
          <p:cNvSpPr txBox="1">
            <a:spLocks noGrp="1"/>
          </p:cNvSpPr>
          <p:nvPr>
            <p:ph type="title" idx="9"/>
          </p:nvPr>
        </p:nvSpPr>
        <p:spPr>
          <a:xfrm>
            <a:off x="6056727" y="1915250"/>
            <a:ext cx="19860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14" name="Google Shape;514;p48"/>
          <p:cNvSpPr txBox="1">
            <a:spLocks noGrp="1"/>
          </p:cNvSpPr>
          <p:nvPr>
            <p:ph type="title" idx="14"/>
          </p:nvPr>
        </p:nvSpPr>
        <p:spPr>
          <a:xfrm>
            <a:off x="6056725" y="3708600"/>
            <a:ext cx="19860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515" name="Google Shape;515;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Services</a:t>
            </a:r>
            <a:endParaRPr/>
          </a:p>
        </p:txBody>
      </p:sp>
      <p:sp>
        <p:nvSpPr>
          <p:cNvPr id="516" name="Google Shape;516;p48"/>
          <p:cNvSpPr txBox="1">
            <a:spLocks noGrp="1"/>
          </p:cNvSpPr>
          <p:nvPr>
            <p:ph type="title" idx="2"/>
          </p:nvPr>
        </p:nvSpPr>
        <p:spPr>
          <a:xfrm>
            <a:off x="1101175" y="1915575"/>
            <a:ext cx="19860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517" name="Google Shape;517;p48"/>
          <p:cNvSpPr txBox="1">
            <a:spLocks noGrp="1"/>
          </p:cNvSpPr>
          <p:nvPr>
            <p:ph type="subTitle" idx="1"/>
          </p:nvPr>
        </p:nvSpPr>
        <p:spPr>
          <a:xfrm>
            <a:off x="1101175" y="2283050"/>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18" name="Google Shape;518;p48"/>
          <p:cNvSpPr txBox="1">
            <a:spLocks noGrp="1"/>
          </p:cNvSpPr>
          <p:nvPr>
            <p:ph type="title" idx="3"/>
          </p:nvPr>
        </p:nvSpPr>
        <p:spPr>
          <a:xfrm>
            <a:off x="3578950" y="1915250"/>
            <a:ext cx="19860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519" name="Google Shape;519;p48"/>
          <p:cNvSpPr txBox="1">
            <a:spLocks noGrp="1"/>
          </p:cNvSpPr>
          <p:nvPr>
            <p:ph type="subTitle" idx="4"/>
          </p:nvPr>
        </p:nvSpPr>
        <p:spPr>
          <a:xfrm>
            <a:off x="3579000" y="2283050"/>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20" name="Google Shape;520;p48"/>
          <p:cNvSpPr txBox="1">
            <a:spLocks noGrp="1"/>
          </p:cNvSpPr>
          <p:nvPr>
            <p:ph type="title" idx="5"/>
          </p:nvPr>
        </p:nvSpPr>
        <p:spPr>
          <a:xfrm>
            <a:off x="1101175" y="3708600"/>
            <a:ext cx="19860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21" name="Google Shape;521;p48"/>
          <p:cNvSpPr txBox="1">
            <a:spLocks noGrp="1"/>
          </p:cNvSpPr>
          <p:nvPr>
            <p:ph type="subTitle" idx="6"/>
          </p:nvPr>
        </p:nvSpPr>
        <p:spPr>
          <a:xfrm>
            <a:off x="1101175" y="4076400"/>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22" name="Google Shape;522;p48"/>
          <p:cNvSpPr txBox="1">
            <a:spLocks noGrp="1"/>
          </p:cNvSpPr>
          <p:nvPr>
            <p:ph type="title" idx="7"/>
          </p:nvPr>
        </p:nvSpPr>
        <p:spPr>
          <a:xfrm>
            <a:off x="3578947" y="3708600"/>
            <a:ext cx="19860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523" name="Google Shape;523;p48"/>
          <p:cNvSpPr txBox="1">
            <a:spLocks noGrp="1"/>
          </p:cNvSpPr>
          <p:nvPr>
            <p:ph type="subTitle" idx="8"/>
          </p:nvPr>
        </p:nvSpPr>
        <p:spPr>
          <a:xfrm>
            <a:off x="3578947" y="4076400"/>
            <a:ext cx="1986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524" name="Google Shape;524;p48"/>
          <p:cNvSpPr/>
          <p:nvPr/>
        </p:nvSpPr>
        <p:spPr>
          <a:xfrm>
            <a:off x="1732375" y="1141100"/>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8"/>
          <p:cNvSpPr/>
          <p:nvPr/>
        </p:nvSpPr>
        <p:spPr>
          <a:xfrm>
            <a:off x="4210150" y="1141100"/>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8"/>
          <p:cNvSpPr/>
          <p:nvPr/>
        </p:nvSpPr>
        <p:spPr>
          <a:xfrm>
            <a:off x="6687925" y="1141100"/>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8"/>
          <p:cNvSpPr/>
          <p:nvPr/>
        </p:nvSpPr>
        <p:spPr>
          <a:xfrm>
            <a:off x="1732375" y="2934125"/>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8"/>
          <p:cNvSpPr/>
          <p:nvPr/>
        </p:nvSpPr>
        <p:spPr>
          <a:xfrm>
            <a:off x="4210150" y="2934125"/>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8"/>
          <p:cNvSpPr/>
          <p:nvPr/>
        </p:nvSpPr>
        <p:spPr>
          <a:xfrm>
            <a:off x="6687925" y="2934125"/>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48"/>
          <p:cNvGrpSpPr/>
          <p:nvPr/>
        </p:nvGrpSpPr>
        <p:grpSpPr>
          <a:xfrm>
            <a:off x="6869087" y="3125863"/>
            <a:ext cx="357509" cy="352595"/>
            <a:chOff x="-25834600" y="3915850"/>
            <a:chExt cx="300100" cy="295975"/>
          </a:xfrm>
        </p:grpSpPr>
        <p:sp>
          <p:nvSpPr>
            <p:cNvPr id="531" name="Google Shape;531;p4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8"/>
          <p:cNvGrpSpPr/>
          <p:nvPr/>
        </p:nvGrpSpPr>
        <p:grpSpPr>
          <a:xfrm>
            <a:off x="1916360" y="1337752"/>
            <a:ext cx="355633" cy="330288"/>
            <a:chOff x="-25465200" y="3565175"/>
            <a:chExt cx="298525" cy="277250"/>
          </a:xfrm>
        </p:grpSpPr>
        <p:sp>
          <p:nvSpPr>
            <p:cNvPr id="535" name="Google Shape;535;p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48"/>
          <p:cNvGrpSpPr/>
          <p:nvPr/>
        </p:nvGrpSpPr>
        <p:grpSpPr>
          <a:xfrm>
            <a:off x="6871888" y="1326498"/>
            <a:ext cx="351880" cy="352803"/>
            <a:chOff x="-23615075" y="3148525"/>
            <a:chExt cx="295375" cy="296150"/>
          </a:xfrm>
        </p:grpSpPr>
        <p:sp>
          <p:nvSpPr>
            <p:cNvPr id="538" name="Google Shape;538;p4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48"/>
          <p:cNvGrpSpPr/>
          <p:nvPr/>
        </p:nvGrpSpPr>
        <p:grpSpPr>
          <a:xfrm>
            <a:off x="4395557" y="1358379"/>
            <a:ext cx="352803" cy="289039"/>
            <a:chOff x="-26981375" y="3951875"/>
            <a:chExt cx="296150" cy="242625"/>
          </a:xfrm>
        </p:grpSpPr>
        <p:sp>
          <p:nvSpPr>
            <p:cNvPr id="543" name="Google Shape;543;p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48"/>
          <p:cNvSpPr/>
          <p:nvPr/>
        </p:nvSpPr>
        <p:spPr>
          <a:xfrm>
            <a:off x="1917753" y="31812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48"/>
          <p:cNvGrpSpPr/>
          <p:nvPr/>
        </p:nvGrpSpPr>
        <p:grpSpPr>
          <a:xfrm>
            <a:off x="4395551" y="3119523"/>
            <a:ext cx="352803" cy="352803"/>
            <a:chOff x="-23245675" y="3148525"/>
            <a:chExt cx="296150" cy="296150"/>
          </a:xfrm>
        </p:grpSpPr>
        <p:sp>
          <p:nvSpPr>
            <p:cNvPr id="548" name="Google Shape;548;p4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accomplishments</a:t>
            </a:r>
            <a:endParaRPr/>
          </a:p>
        </p:txBody>
      </p:sp>
      <p:graphicFrame>
        <p:nvGraphicFramePr>
          <p:cNvPr id="556" name="Google Shape;556;p49"/>
          <p:cNvGraphicFramePr/>
          <p:nvPr/>
        </p:nvGraphicFramePr>
        <p:xfrm>
          <a:off x="952500" y="1852550"/>
          <a:ext cx="7239000" cy="2120475"/>
        </p:xfrm>
        <a:graphic>
          <a:graphicData uri="http://schemas.openxmlformats.org/drawingml/2006/table">
            <a:tbl>
              <a:tblPr>
                <a:noFill/>
                <a:tableStyleId>{F46D9545-5EA7-4369-9A05-0B5578DB08C9}</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706825">
                <a:tc>
                  <a:txBody>
                    <a:bodyPr/>
                    <a:lstStyle/>
                    <a:p>
                      <a:pPr marL="0" lvl="0" indent="0" algn="ctr" rtl="0">
                        <a:spcBef>
                          <a:spcPts val="0"/>
                        </a:spcBef>
                        <a:spcAft>
                          <a:spcPts val="0"/>
                        </a:spcAft>
                        <a:buNone/>
                      </a:pPr>
                      <a:r>
                        <a:rPr lang="en" sz="2300">
                          <a:solidFill>
                            <a:schemeClr val="dk1"/>
                          </a:solidFill>
                          <a:latin typeface="Lexend Exa"/>
                          <a:ea typeface="Lexend Exa"/>
                          <a:cs typeface="Lexend Exa"/>
                          <a:sym typeface="Lexend Exa"/>
                        </a:rPr>
                        <a:t>2010</a:t>
                      </a:r>
                      <a:endParaRPr sz="2300">
                        <a:solidFill>
                          <a:schemeClr val="dk1"/>
                        </a:solidFill>
                        <a:latin typeface="Lexend Exa"/>
                        <a:ea typeface="Lexend Exa"/>
                        <a:cs typeface="Lexend Exa"/>
                        <a:sym typeface="Lexend Ex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300">
                          <a:solidFill>
                            <a:schemeClr val="dk1"/>
                          </a:solidFill>
                          <a:latin typeface="Lexend Exa"/>
                          <a:ea typeface="Lexend Exa"/>
                          <a:cs typeface="Lexend Exa"/>
                          <a:sym typeface="Lexend Exa"/>
                        </a:rPr>
                        <a:t>2015</a:t>
                      </a:r>
                      <a:endParaRPr sz="2300">
                        <a:solidFill>
                          <a:schemeClr val="dk1"/>
                        </a:solidFill>
                        <a:latin typeface="Lexend Exa"/>
                        <a:ea typeface="Lexend Exa"/>
                        <a:cs typeface="Lexend Exa"/>
                        <a:sym typeface="Lexend Ex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300">
                          <a:solidFill>
                            <a:schemeClr val="dk1"/>
                          </a:solidFill>
                          <a:latin typeface="Lexend Exa"/>
                          <a:ea typeface="Lexend Exa"/>
                          <a:cs typeface="Lexend Exa"/>
                          <a:sym typeface="Lexend Exa"/>
                        </a:rPr>
                        <a:t>2020</a:t>
                      </a:r>
                      <a:endParaRPr sz="2300">
                        <a:solidFill>
                          <a:schemeClr val="dk1"/>
                        </a:solidFill>
                        <a:latin typeface="Lexend Exa"/>
                        <a:ea typeface="Lexend Exa"/>
                        <a:cs typeface="Lexend Exa"/>
                        <a:sym typeface="Lexend Ex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06825">
                <a:tc>
                  <a:txBody>
                    <a:bodyPr/>
                    <a:lstStyle/>
                    <a:p>
                      <a:pPr marL="0" lvl="0" indent="0" algn="ctr" rtl="0">
                        <a:spcBef>
                          <a:spcPts val="0"/>
                        </a:spcBef>
                        <a:spcAft>
                          <a:spcPts val="0"/>
                        </a:spcAft>
                        <a:buNone/>
                      </a:pPr>
                      <a:r>
                        <a:rPr lang="en" sz="1800">
                          <a:solidFill>
                            <a:schemeClr val="dk2"/>
                          </a:solidFill>
                          <a:latin typeface="Lexend Exa"/>
                          <a:ea typeface="Lexend Exa"/>
                          <a:cs typeface="Lexend Exa"/>
                          <a:sym typeface="Lexend Exa"/>
                        </a:rPr>
                        <a:t>Mercury</a:t>
                      </a:r>
                      <a:endParaRPr sz="1800">
                        <a:solidFill>
                          <a:schemeClr val="dk2"/>
                        </a:solidFill>
                        <a:latin typeface="Lexend Exa"/>
                        <a:ea typeface="Lexend Exa"/>
                        <a:cs typeface="Lexend Exa"/>
                        <a:sym typeface="Lexend Ex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2"/>
                          </a:solidFill>
                          <a:latin typeface="Lexend Exa"/>
                          <a:ea typeface="Lexend Exa"/>
                          <a:cs typeface="Lexend Exa"/>
                          <a:sym typeface="Lexend Exa"/>
                        </a:rPr>
                        <a:t>Venus</a:t>
                      </a:r>
                      <a:endParaRPr sz="1800">
                        <a:solidFill>
                          <a:schemeClr val="dk2"/>
                        </a:solidFill>
                        <a:latin typeface="Lexend Exa"/>
                        <a:ea typeface="Lexend Exa"/>
                        <a:cs typeface="Lexend Exa"/>
                        <a:sym typeface="Lexend Ex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2"/>
                          </a:solidFill>
                          <a:latin typeface="Lexend Exa"/>
                          <a:ea typeface="Lexend Exa"/>
                          <a:cs typeface="Lexend Exa"/>
                          <a:sym typeface="Lexend Exa"/>
                        </a:rPr>
                        <a:t>Mars</a:t>
                      </a:r>
                      <a:endParaRPr sz="1800">
                        <a:solidFill>
                          <a:schemeClr val="dk2"/>
                        </a:solidFill>
                        <a:latin typeface="Lexend Exa"/>
                        <a:ea typeface="Lexend Exa"/>
                        <a:cs typeface="Lexend Exa"/>
                        <a:sym typeface="Lexend Ex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6825">
                <a:tc>
                  <a:txBody>
                    <a:bodyPr/>
                    <a:lstStyle/>
                    <a:p>
                      <a:pPr marL="0" lvl="0" indent="0" algn="ctr" rtl="0">
                        <a:spcBef>
                          <a:spcPts val="0"/>
                        </a:spcBef>
                        <a:spcAft>
                          <a:spcPts val="0"/>
                        </a:spcAft>
                        <a:buClr>
                          <a:schemeClr val="lt1"/>
                        </a:buClr>
                        <a:buSzPts val="1100"/>
                        <a:buFont typeface="Arial"/>
                        <a:buNone/>
                      </a:pPr>
                      <a:r>
                        <a:rPr lang="en">
                          <a:solidFill>
                            <a:schemeClr val="dk1"/>
                          </a:solidFill>
                          <a:latin typeface="Lato"/>
                          <a:ea typeface="Lato"/>
                          <a:cs typeface="Lato"/>
                          <a:sym typeface="Lato"/>
                        </a:rPr>
                        <a:t>Mercury is the smallest planet of them all</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lt1"/>
                        </a:buClr>
                        <a:buSzPts val="1100"/>
                        <a:buFont typeface="Arial"/>
                        <a:buNone/>
                      </a:pPr>
                      <a:r>
                        <a:rPr lang="en">
                          <a:solidFill>
                            <a:schemeClr val="dk1"/>
                          </a:solidFill>
                          <a:latin typeface="Lato"/>
                          <a:ea typeface="Lato"/>
                          <a:cs typeface="Lato"/>
                          <a:sym typeface="Lato"/>
                        </a:rPr>
                        <a:t>Venus is the second from the Sun. It’s hot there</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lt1"/>
                        </a:buClr>
                        <a:buSzPts val="1100"/>
                        <a:buFont typeface="Arial"/>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0"/>
          <p:cNvSpPr txBox="1">
            <a:spLocks noGrp="1"/>
          </p:cNvSpPr>
          <p:nvPr>
            <p:ph type="title"/>
          </p:nvPr>
        </p:nvSpPr>
        <p:spPr>
          <a:xfrm>
            <a:off x="1284000" y="1551750"/>
            <a:ext cx="6576000" cy="15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a:t>
            </a:r>
            <a:r>
              <a:rPr lang="en">
                <a:solidFill>
                  <a:schemeClr val="dk2"/>
                </a:solidFill>
              </a:rPr>
              <a:t>000</a:t>
            </a:r>
            <a:endParaRPr>
              <a:solidFill>
                <a:schemeClr val="dk2"/>
              </a:solidFill>
            </a:endParaRPr>
          </a:p>
        </p:txBody>
      </p:sp>
      <p:sp>
        <p:nvSpPr>
          <p:cNvPr id="562" name="Google Shape;562;p50"/>
          <p:cNvSpPr txBox="1">
            <a:spLocks noGrp="1"/>
          </p:cNvSpPr>
          <p:nvPr>
            <p:ph type="subTitle" idx="1"/>
          </p:nvPr>
        </p:nvSpPr>
        <p:spPr>
          <a:xfrm>
            <a:off x="1284000" y="3108950"/>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Innovations</a:t>
            </a:r>
            <a:endParaRPr/>
          </a:p>
        </p:txBody>
      </p:sp>
      <p:sp>
        <p:nvSpPr>
          <p:cNvPr id="568" name="Google Shape;568;p51"/>
          <p:cNvSpPr txBox="1">
            <a:spLocks noGrp="1"/>
          </p:cNvSpPr>
          <p:nvPr>
            <p:ph type="title" idx="2"/>
          </p:nvPr>
        </p:nvSpPr>
        <p:spPr>
          <a:xfrm>
            <a:off x="720000" y="2849775"/>
            <a:ext cx="2086800" cy="46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69" name="Google Shape;569;p51"/>
          <p:cNvSpPr txBox="1">
            <a:spLocks noGrp="1"/>
          </p:cNvSpPr>
          <p:nvPr>
            <p:ph type="subTitle" idx="1"/>
          </p:nvPr>
        </p:nvSpPr>
        <p:spPr>
          <a:xfrm>
            <a:off x="720000" y="3255725"/>
            <a:ext cx="2086800" cy="7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 in the Solar System</a:t>
            </a:r>
            <a:endParaRPr/>
          </a:p>
        </p:txBody>
      </p:sp>
      <p:sp>
        <p:nvSpPr>
          <p:cNvPr id="570" name="Google Shape;570;p51"/>
          <p:cNvSpPr txBox="1">
            <a:spLocks noGrp="1"/>
          </p:cNvSpPr>
          <p:nvPr>
            <p:ph type="title" idx="3"/>
          </p:nvPr>
        </p:nvSpPr>
        <p:spPr>
          <a:xfrm>
            <a:off x="3528600" y="2849825"/>
            <a:ext cx="2086800" cy="46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71" name="Google Shape;571;p51"/>
          <p:cNvSpPr txBox="1">
            <a:spLocks noGrp="1"/>
          </p:cNvSpPr>
          <p:nvPr>
            <p:ph type="subTitle" idx="4"/>
          </p:nvPr>
        </p:nvSpPr>
        <p:spPr>
          <a:xfrm>
            <a:off x="3528596" y="3255725"/>
            <a:ext cx="2086800" cy="7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72" name="Google Shape;572;p51"/>
          <p:cNvSpPr txBox="1">
            <a:spLocks noGrp="1"/>
          </p:cNvSpPr>
          <p:nvPr>
            <p:ph type="title" idx="5"/>
          </p:nvPr>
        </p:nvSpPr>
        <p:spPr>
          <a:xfrm>
            <a:off x="6337199" y="2849825"/>
            <a:ext cx="2086800" cy="46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73" name="Google Shape;573;p51"/>
          <p:cNvSpPr txBox="1">
            <a:spLocks noGrp="1"/>
          </p:cNvSpPr>
          <p:nvPr>
            <p:ph type="subTitle" idx="6"/>
          </p:nvPr>
        </p:nvSpPr>
        <p:spPr>
          <a:xfrm>
            <a:off x="6337199" y="3255725"/>
            <a:ext cx="2086800" cy="7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74" name="Google Shape;574;p51"/>
          <p:cNvSpPr/>
          <p:nvPr/>
        </p:nvSpPr>
        <p:spPr>
          <a:xfrm>
            <a:off x="1401600" y="2048025"/>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4210200" y="2048025"/>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7018800" y="2048025"/>
            <a:ext cx="723600" cy="723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1"/>
          <p:cNvGrpSpPr/>
          <p:nvPr/>
        </p:nvGrpSpPr>
        <p:grpSpPr>
          <a:xfrm>
            <a:off x="1618418" y="2233407"/>
            <a:ext cx="289962" cy="352833"/>
            <a:chOff x="-24709100" y="3888875"/>
            <a:chExt cx="243400" cy="296175"/>
          </a:xfrm>
        </p:grpSpPr>
        <p:sp>
          <p:nvSpPr>
            <p:cNvPr id="578" name="Google Shape;578;p5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51"/>
          <p:cNvGrpSpPr/>
          <p:nvPr/>
        </p:nvGrpSpPr>
        <p:grpSpPr>
          <a:xfrm>
            <a:off x="4407317" y="2233865"/>
            <a:ext cx="329365" cy="351910"/>
            <a:chOff x="-24344425" y="3519475"/>
            <a:chExt cx="276475" cy="295400"/>
          </a:xfrm>
        </p:grpSpPr>
        <p:sp>
          <p:nvSpPr>
            <p:cNvPr id="582" name="Google Shape;582;p5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51"/>
          <p:cNvGrpSpPr/>
          <p:nvPr/>
        </p:nvGrpSpPr>
        <p:grpSpPr>
          <a:xfrm>
            <a:off x="7204650" y="2233422"/>
            <a:ext cx="351880" cy="352803"/>
            <a:chOff x="-23244900" y="3888100"/>
            <a:chExt cx="295375" cy="296150"/>
          </a:xfrm>
        </p:grpSpPr>
        <p:sp>
          <p:nvSpPr>
            <p:cNvPr id="585" name="Google Shape;585;p5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Awards</a:t>
            </a:r>
            <a:endParaRPr/>
          </a:p>
        </p:txBody>
      </p:sp>
      <p:sp>
        <p:nvSpPr>
          <p:cNvPr id="653" name="Google Shape;653;p54"/>
          <p:cNvSpPr txBox="1"/>
          <p:nvPr/>
        </p:nvSpPr>
        <p:spPr>
          <a:xfrm>
            <a:off x="3971551" y="1519750"/>
            <a:ext cx="13938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Lexend Exa"/>
                <a:ea typeface="Lexend Exa"/>
                <a:cs typeface="Lexend Exa"/>
                <a:sym typeface="Lexend Exa"/>
              </a:rPr>
              <a:t>Jupiter</a:t>
            </a:r>
            <a:endParaRPr sz="1800">
              <a:solidFill>
                <a:schemeClr val="dk2"/>
              </a:solidFill>
              <a:latin typeface="Lexend Exa"/>
              <a:ea typeface="Lexend Exa"/>
              <a:cs typeface="Lexend Exa"/>
              <a:sym typeface="Lexend Exa"/>
            </a:endParaRPr>
          </a:p>
        </p:txBody>
      </p:sp>
      <p:sp>
        <p:nvSpPr>
          <p:cNvPr id="654" name="Google Shape;654;p54"/>
          <p:cNvSpPr txBox="1"/>
          <p:nvPr/>
        </p:nvSpPr>
        <p:spPr>
          <a:xfrm>
            <a:off x="5782400" y="1427500"/>
            <a:ext cx="1940700" cy="54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655" name="Google Shape;655;p54"/>
          <p:cNvSpPr txBox="1"/>
          <p:nvPr/>
        </p:nvSpPr>
        <p:spPr>
          <a:xfrm>
            <a:off x="3971551" y="2292600"/>
            <a:ext cx="13938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Lexend Exa"/>
                <a:ea typeface="Lexend Exa"/>
                <a:cs typeface="Lexend Exa"/>
                <a:sym typeface="Lexend Exa"/>
              </a:rPr>
              <a:t>Saturn</a:t>
            </a:r>
            <a:endParaRPr sz="1800">
              <a:solidFill>
                <a:schemeClr val="dk2"/>
              </a:solidFill>
              <a:latin typeface="Lexend Exa"/>
              <a:ea typeface="Lexend Exa"/>
              <a:cs typeface="Lexend Exa"/>
              <a:sym typeface="Lexend Exa"/>
            </a:endParaRPr>
          </a:p>
        </p:txBody>
      </p:sp>
      <p:sp>
        <p:nvSpPr>
          <p:cNvPr id="656" name="Google Shape;656;p54"/>
          <p:cNvSpPr txBox="1"/>
          <p:nvPr/>
        </p:nvSpPr>
        <p:spPr>
          <a:xfrm>
            <a:off x="5775000" y="2207108"/>
            <a:ext cx="1940700" cy="53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657" name="Google Shape;657;p54"/>
          <p:cNvSpPr txBox="1"/>
          <p:nvPr/>
        </p:nvSpPr>
        <p:spPr>
          <a:xfrm>
            <a:off x="3971551" y="3058700"/>
            <a:ext cx="13938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Lexend Exa"/>
                <a:ea typeface="Lexend Exa"/>
                <a:cs typeface="Lexend Exa"/>
                <a:sym typeface="Lexend Exa"/>
              </a:rPr>
              <a:t>Venus</a:t>
            </a:r>
            <a:endParaRPr sz="1800">
              <a:solidFill>
                <a:schemeClr val="dk2"/>
              </a:solidFill>
              <a:latin typeface="Lexend Exa"/>
              <a:ea typeface="Lexend Exa"/>
              <a:cs typeface="Lexend Exa"/>
              <a:sym typeface="Lexend Exa"/>
            </a:endParaRPr>
          </a:p>
        </p:txBody>
      </p:sp>
      <p:sp>
        <p:nvSpPr>
          <p:cNvPr id="658" name="Google Shape;658;p54"/>
          <p:cNvSpPr txBox="1"/>
          <p:nvPr/>
        </p:nvSpPr>
        <p:spPr>
          <a:xfrm>
            <a:off x="5775000" y="2973205"/>
            <a:ext cx="1940700" cy="53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659" name="Google Shape;659;p54"/>
          <p:cNvSpPr txBox="1"/>
          <p:nvPr/>
        </p:nvSpPr>
        <p:spPr>
          <a:xfrm>
            <a:off x="3971551" y="3824800"/>
            <a:ext cx="13938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Lexend Exa"/>
                <a:ea typeface="Lexend Exa"/>
                <a:cs typeface="Lexend Exa"/>
                <a:sym typeface="Lexend Exa"/>
              </a:rPr>
              <a:t>Mercury</a:t>
            </a:r>
            <a:endParaRPr sz="1800">
              <a:solidFill>
                <a:schemeClr val="dk2"/>
              </a:solidFill>
              <a:latin typeface="Lexend Exa"/>
              <a:ea typeface="Lexend Exa"/>
              <a:cs typeface="Lexend Exa"/>
              <a:sym typeface="Lexend Exa"/>
            </a:endParaRPr>
          </a:p>
        </p:txBody>
      </p:sp>
      <p:sp>
        <p:nvSpPr>
          <p:cNvPr id="660" name="Google Shape;660;p54"/>
          <p:cNvSpPr txBox="1"/>
          <p:nvPr/>
        </p:nvSpPr>
        <p:spPr>
          <a:xfrm>
            <a:off x="5775000" y="3739302"/>
            <a:ext cx="1940700" cy="53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661" name="Google Shape;661;p54"/>
          <p:cNvSpPr txBox="1"/>
          <p:nvPr/>
        </p:nvSpPr>
        <p:spPr>
          <a:xfrm>
            <a:off x="2457273" y="1519750"/>
            <a:ext cx="10974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Lexend Exa"/>
                <a:ea typeface="Lexend Exa"/>
                <a:cs typeface="Lexend Exa"/>
                <a:sym typeface="Lexend Exa"/>
              </a:rPr>
              <a:t>2005</a:t>
            </a:r>
            <a:endParaRPr sz="2300">
              <a:solidFill>
                <a:schemeClr val="dk1"/>
              </a:solidFill>
              <a:latin typeface="Lexend Exa"/>
              <a:ea typeface="Lexend Exa"/>
              <a:cs typeface="Lexend Exa"/>
              <a:sym typeface="Lexend Exa"/>
            </a:endParaRPr>
          </a:p>
        </p:txBody>
      </p:sp>
      <p:sp>
        <p:nvSpPr>
          <p:cNvPr id="662" name="Google Shape;662;p54"/>
          <p:cNvSpPr txBox="1"/>
          <p:nvPr/>
        </p:nvSpPr>
        <p:spPr>
          <a:xfrm>
            <a:off x="2457273" y="2292600"/>
            <a:ext cx="10974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Lexend Exa"/>
                <a:ea typeface="Lexend Exa"/>
                <a:cs typeface="Lexend Exa"/>
                <a:sym typeface="Lexend Exa"/>
              </a:rPr>
              <a:t>2010</a:t>
            </a:r>
            <a:endParaRPr sz="2300">
              <a:solidFill>
                <a:schemeClr val="dk1"/>
              </a:solidFill>
              <a:latin typeface="Lexend Exa"/>
              <a:ea typeface="Lexend Exa"/>
              <a:cs typeface="Lexend Exa"/>
              <a:sym typeface="Lexend Exa"/>
            </a:endParaRPr>
          </a:p>
        </p:txBody>
      </p:sp>
      <p:sp>
        <p:nvSpPr>
          <p:cNvPr id="663" name="Google Shape;663;p54"/>
          <p:cNvSpPr txBox="1"/>
          <p:nvPr/>
        </p:nvSpPr>
        <p:spPr>
          <a:xfrm>
            <a:off x="2457273" y="3058700"/>
            <a:ext cx="10974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Lexend Exa"/>
                <a:ea typeface="Lexend Exa"/>
                <a:cs typeface="Lexend Exa"/>
                <a:sym typeface="Lexend Exa"/>
              </a:rPr>
              <a:t>2015</a:t>
            </a:r>
            <a:endParaRPr sz="2300">
              <a:solidFill>
                <a:schemeClr val="dk1"/>
              </a:solidFill>
              <a:latin typeface="Lexend Exa"/>
              <a:ea typeface="Lexend Exa"/>
              <a:cs typeface="Lexend Exa"/>
              <a:sym typeface="Lexend Exa"/>
            </a:endParaRPr>
          </a:p>
        </p:txBody>
      </p:sp>
      <p:sp>
        <p:nvSpPr>
          <p:cNvPr id="664" name="Google Shape;664;p54"/>
          <p:cNvSpPr txBox="1"/>
          <p:nvPr/>
        </p:nvSpPr>
        <p:spPr>
          <a:xfrm>
            <a:off x="2457273" y="3824800"/>
            <a:ext cx="10974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dk1"/>
                </a:solidFill>
                <a:latin typeface="Lexend Exa"/>
                <a:ea typeface="Lexend Exa"/>
                <a:cs typeface="Lexend Exa"/>
                <a:sym typeface="Lexend Exa"/>
              </a:rPr>
              <a:t>2020</a:t>
            </a:r>
            <a:endParaRPr sz="2300">
              <a:solidFill>
                <a:schemeClr val="dk1"/>
              </a:solidFill>
              <a:latin typeface="Lexend Exa"/>
              <a:ea typeface="Lexend Exa"/>
              <a:cs typeface="Lexend Exa"/>
              <a:sym typeface="Lexend Exa"/>
            </a:endParaRPr>
          </a:p>
        </p:txBody>
      </p:sp>
      <p:sp>
        <p:nvSpPr>
          <p:cNvPr id="665" name="Google Shape;665;p54"/>
          <p:cNvSpPr/>
          <p:nvPr/>
        </p:nvSpPr>
        <p:spPr>
          <a:xfrm>
            <a:off x="1420900" y="1390125"/>
            <a:ext cx="619500" cy="619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a:off x="1420900" y="2163000"/>
            <a:ext cx="619500" cy="619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a:off x="1420900" y="2929100"/>
            <a:ext cx="619500" cy="619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a:off x="1420900" y="3695200"/>
            <a:ext cx="619500" cy="619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 name="Google Shape;669;p54"/>
          <p:cNvCxnSpPr>
            <a:stCxn id="665" idx="6"/>
            <a:endCxn id="661" idx="1"/>
          </p:cNvCxnSpPr>
          <p:nvPr/>
        </p:nvCxnSpPr>
        <p:spPr>
          <a:xfrm>
            <a:off x="2040400" y="1699875"/>
            <a:ext cx="417000" cy="0"/>
          </a:xfrm>
          <a:prstGeom prst="straightConnector1">
            <a:avLst/>
          </a:prstGeom>
          <a:noFill/>
          <a:ln w="9525" cap="flat" cmpd="sng">
            <a:solidFill>
              <a:schemeClr val="dk1"/>
            </a:solidFill>
            <a:prstDash val="solid"/>
            <a:round/>
            <a:headEnd type="none" w="med" len="med"/>
            <a:tailEnd type="none" w="med" len="med"/>
          </a:ln>
        </p:spPr>
      </p:cxnSp>
      <p:cxnSp>
        <p:nvCxnSpPr>
          <p:cNvPr id="670" name="Google Shape;670;p54"/>
          <p:cNvCxnSpPr>
            <a:stCxn id="666" idx="6"/>
            <a:endCxn id="662" idx="1"/>
          </p:cNvCxnSpPr>
          <p:nvPr/>
        </p:nvCxnSpPr>
        <p:spPr>
          <a:xfrm>
            <a:off x="2040400" y="2472750"/>
            <a:ext cx="417000" cy="0"/>
          </a:xfrm>
          <a:prstGeom prst="straightConnector1">
            <a:avLst/>
          </a:prstGeom>
          <a:noFill/>
          <a:ln w="9525" cap="flat" cmpd="sng">
            <a:solidFill>
              <a:schemeClr val="dk1"/>
            </a:solidFill>
            <a:prstDash val="solid"/>
            <a:round/>
            <a:headEnd type="none" w="med" len="med"/>
            <a:tailEnd type="none" w="med" len="med"/>
          </a:ln>
        </p:spPr>
      </p:cxnSp>
      <p:cxnSp>
        <p:nvCxnSpPr>
          <p:cNvPr id="671" name="Google Shape;671;p54"/>
          <p:cNvCxnSpPr>
            <a:stCxn id="667" idx="6"/>
            <a:endCxn id="663" idx="1"/>
          </p:cNvCxnSpPr>
          <p:nvPr/>
        </p:nvCxnSpPr>
        <p:spPr>
          <a:xfrm>
            <a:off x="2040400" y="3238850"/>
            <a:ext cx="417000" cy="0"/>
          </a:xfrm>
          <a:prstGeom prst="straightConnector1">
            <a:avLst/>
          </a:prstGeom>
          <a:noFill/>
          <a:ln w="9525" cap="flat" cmpd="sng">
            <a:solidFill>
              <a:schemeClr val="dk1"/>
            </a:solidFill>
            <a:prstDash val="solid"/>
            <a:round/>
            <a:headEnd type="none" w="med" len="med"/>
            <a:tailEnd type="none" w="med" len="med"/>
          </a:ln>
        </p:spPr>
      </p:cxnSp>
      <p:cxnSp>
        <p:nvCxnSpPr>
          <p:cNvPr id="672" name="Google Shape;672;p54"/>
          <p:cNvCxnSpPr>
            <a:stCxn id="668" idx="6"/>
            <a:endCxn id="664" idx="1"/>
          </p:cNvCxnSpPr>
          <p:nvPr/>
        </p:nvCxnSpPr>
        <p:spPr>
          <a:xfrm>
            <a:off x="2040400" y="4004950"/>
            <a:ext cx="417000" cy="0"/>
          </a:xfrm>
          <a:prstGeom prst="straightConnector1">
            <a:avLst/>
          </a:prstGeom>
          <a:noFill/>
          <a:ln w="9525" cap="flat" cmpd="sng">
            <a:solidFill>
              <a:schemeClr val="dk1"/>
            </a:solidFill>
            <a:prstDash val="solid"/>
            <a:round/>
            <a:headEnd type="none" w="med" len="med"/>
            <a:tailEnd type="none" w="med" len="med"/>
          </a:ln>
        </p:spPr>
      </p:cxnSp>
      <p:cxnSp>
        <p:nvCxnSpPr>
          <p:cNvPr id="673" name="Google Shape;673;p54"/>
          <p:cNvCxnSpPr>
            <a:stCxn id="661" idx="3"/>
            <a:endCxn id="653" idx="1"/>
          </p:cNvCxnSpPr>
          <p:nvPr/>
        </p:nvCxnSpPr>
        <p:spPr>
          <a:xfrm>
            <a:off x="3554673" y="1699900"/>
            <a:ext cx="417000" cy="0"/>
          </a:xfrm>
          <a:prstGeom prst="straightConnector1">
            <a:avLst/>
          </a:prstGeom>
          <a:noFill/>
          <a:ln w="9525" cap="flat" cmpd="sng">
            <a:solidFill>
              <a:schemeClr val="dk1"/>
            </a:solidFill>
            <a:prstDash val="solid"/>
            <a:round/>
            <a:headEnd type="none" w="med" len="med"/>
            <a:tailEnd type="none" w="med" len="med"/>
          </a:ln>
        </p:spPr>
      </p:cxnSp>
      <p:cxnSp>
        <p:nvCxnSpPr>
          <p:cNvPr id="674" name="Google Shape;674;p54"/>
          <p:cNvCxnSpPr>
            <a:stCxn id="662" idx="3"/>
            <a:endCxn id="655" idx="1"/>
          </p:cNvCxnSpPr>
          <p:nvPr/>
        </p:nvCxnSpPr>
        <p:spPr>
          <a:xfrm>
            <a:off x="3554673" y="2472750"/>
            <a:ext cx="417000" cy="0"/>
          </a:xfrm>
          <a:prstGeom prst="straightConnector1">
            <a:avLst/>
          </a:prstGeom>
          <a:noFill/>
          <a:ln w="9525" cap="flat" cmpd="sng">
            <a:solidFill>
              <a:schemeClr val="dk1"/>
            </a:solidFill>
            <a:prstDash val="solid"/>
            <a:round/>
            <a:headEnd type="none" w="med" len="med"/>
            <a:tailEnd type="none" w="med" len="med"/>
          </a:ln>
        </p:spPr>
      </p:cxnSp>
      <p:cxnSp>
        <p:nvCxnSpPr>
          <p:cNvPr id="675" name="Google Shape;675;p54"/>
          <p:cNvCxnSpPr>
            <a:stCxn id="663" idx="3"/>
            <a:endCxn id="657" idx="1"/>
          </p:cNvCxnSpPr>
          <p:nvPr/>
        </p:nvCxnSpPr>
        <p:spPr>
          <a:xfrm>
            <a:off x="3554673" y="3238850"/>
            <a:ext cx="417000" cy="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54"/>
          <p:cNvCxnSpPr>
            <a:stCxn id="664" idx="3"/>
            <a:endCxn id="659" idx="1"/>
          </p:cNvCxnSpPr>
          <p:nvPr/>
        </p:nvCxnSpPr>
        <p:spPr>
          <a:xfrm>
            <a:off x="3554673" y="4004950"/>
            <a:ext cx="417000" cy="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54"/>
          <p:cNvCxnSpPr>
            <a:stCxn id="653" idx="3"/>
            <a:endCxn id="654" idx="1"/>
          </p:cNvCxnSpPr>
          <p:nvPr/>
        </p:nvCxnSpPr>
        <p:spPr>
          <a:xfrm>
            <a:off x="5365351" y="1699900"/>
            <a:ext cx="417000" cy="0"/>
          </a:xfrm>
          <a:prstGeom prst="straightConnector1">
            <a:avLst/>
          </a:prstGeom>
          <a:noFill/>
          <a:ln w="9525" cap="flat" cmpd="sng">
            <a:solidFill>
              <a:schemeClr val="dk1"/>
            </a:solidFill>
            <a:prstDash val="solid"/>
            <a:round/>
            <a:headEnd type="none" w="med" len="med"/>
            <a:tailEnd type="none" w="med" len="med"/>
          </a:ln>
        </p:spPr>
      </p:cxnSp>
      <p:cxnSp>
        <p:nvCxnSpPr>
          <p:cNvPr id="678" name="Google Shape;678;p54"/>
          <p:cNvCxnSpPr>
            <a:stCxn id="655" idx="3"/>
            <a:endCxn id="656" idx="1"/>
          </p:cNvCxnSpPr>
          <p:nvPr/>
        </p:nvCxnSpPr>
        <p:spPr>
          <a:xfrm>
            <a:off x="5365351" y="247275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679" name="Google Shape;679;p54"/>
          <p:cNvCxnSpPr>
            <a:stCxn id="657" idx="3"/>
            <a:endCxn id="658" idx="1"/>
          </p:cNvCxnSpPr>
          <p:nvPr/>
        </p:nvCxnSpPr>
        <p:spPr>
          <a:xfrm>
            <a:off x="5365351" y="3238850"/>
            <a:ext cx="409500" cy="0"/>
          </a:xfrm>
          <a:prstGeom prst="straightConnector1">
            <a:avLst/>
          </a:prstGeom>
          <a:noFill/>
          <a:ln w="9525" cap="flat" cmpd="sng">
            <a:solidFill>
              <a:schemeClr val="dk1"/>
            </a:solidFill>
            <a:prstDash val="solid"/>
            <a:round/>
            <a:headEnd type="none" w="med" len="med"/>
            <a:tailEnd type="none" w="med" len="med"/>
          </a:ln>
        </p:spPr>
      </p:cxnSp>
      <p:cxnSp>
        <p:nvCxnSpPr>
          <p:cNvPr id="680" name="Google Shape;680;p54"/>
          <p:cNvCxnSpPr>
            <a:stCxn id="659" idx="3"/>
            <a:endCxn id="660" idx="1"/>
          </p:cNvCxnSpPr>
          <p:nvPr/>
        </p:nvCxnSpPr>
        <p:spPr>
          <a:xfrm>
            <a:off x="5365351" y="4004950"/>
            <a:ext cx="409500" cy="0"/>
          </a:xfrm>
          <a:prstGeom prst="straightConnector1">
            <a:avLst/>
          </a:prstGeom>
          <a:noFill/>
          <a:ln w="9525" cap="flat" cmpd="sng">
            <a:solidFill>
              <a:schemeClr val="dk1"/>
            </a:solidFill>
            <a:prstDash val="solid"/>
            <a:round/>
            <a:headEnd type="none" w="med" len="med"/>
            <a:tailEnd type="none" w="med" len="med"/>
          </a:ln>
        </p:spPr>
      </p:cxnSp>
      <p:grpSp>
        <p:nvGrpSpPr>
          <p:cNvPr id="681" name="Google Shape;681;p54"/>
          <p:cNvGrpSpPr/>
          <p:nvPr/>
        </p:nvGrpSpPr>
        <p:grpSpPr>
          <a:xfrm>
            <a:off x="1557940" y="1529310"/>
            <a:ext cx="342760" cy="341064"/>
            <a:chOff x="-41893475" y="3584850"/>
            <a:chExt cx="318225" cy="316650"/>
          </a:xfrm>
        </p:grpSpPr>
        <p:sp>
          <p:nvSpPr>
            <p:cNvPr id="682" name="Google Shape;68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54"/>
          <p:cNvGrpSpPr/>
          <p:nvPr/>
        </p:nvGrpSpPr>
        <p:grpSpPr>
          <a:xfrm>
            <a:off x="1562207" y="3835285"/>
            <a:ext cx="339354" cy="339327"/>
            <a:chOff x="-40011050" y="3972375"/>
            <a:chExt cx="316650" cy="316625"/>
          </a:xfrm>
        </p:grpSpPr>
        <p:sp>
          <p:nvSpPr>
            <p:cNvPr id="687" name="Google Shape;687;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54"/>
          <p:cNvGrpSpPr/>
          <p:nvPr/>
        </p:nvGrpSpPr>
        <p:grpSpPr>
          <a:xfrm>
            <a:off x="1583086" y="2318433"/>
            <a:ext cx="298975" cy="301964"/>
            <a:chOff x="-37804925" y="3953450"/>
            <a:chExt cx="315075" cy="318225"/>
          </a:xfrm>
        </p:grpSpPr>
        <p:sp>
          <p:nvSpPr>
            <p:cNvPr id="690" name="Google Shape;690;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54"/>
          <p:cNvGrpSpPr/>
          <p:nvPr/>
        </p:nvGrpSpPr>
        <p:grpSpPr>
          <a:xfrm>
            <a:off x="1564090" y="3070555"/>
            <a:ext cx="336708" cy="336603"/>
            <a:chOff x="5642475" y="1435075"/>
            <a:chExt cx="481975" cy="481825"/>
          </a:xfrm>
        </p:grpSpPr>
        <p:sp>
          <p:nvSpPr>
            <p:cNvPr id="694" name="Google Shape;694;p5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 name="Google Shape;695;p5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 name="Google Shape;696;p5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1081788" y="3214300"/>
            <a:ext cx="838200" cy="838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a:off x="5164513" y="1569325"/>
            <a:ext cx="838200" cy="838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a:off x="5164513" y="3214300"/>
            <a:ext cx="838200" cy="838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p:nvPr/>
        </p:nvSpPr>
        <p:spPr>
          <a:xfrm>
            <a:off x="1081788" y="1569325"/>
            <a:ext cx="838200" cy="838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txBox="1">
            <a:spLocks noGrp="1"/>
          </p:cNvSpPr>
          <p:nvPr>
            <p:ph type="title"/>
          </p:nvPr>
        </p:nvSpPr>
        <p:spPr>
          <a:xfrm>
            <a:off x="1966832" y="1365242"/>
            <a:ext cx="2087400" cy="12065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Introduction &amp; Project Overview</a:t>
            </a:r>
            <a:endParaRPr dirty="0"/>
          </a:p>
        </p:txBody>
      </p:sp>
      <p:sp>
        <p:nvSpPr>
          <p:cNvPr id="243" name="Google Shape;243;p34"/>
          <p:cNvSpPr txBox="1">
            <a:spLocks noGrp="1"/>
          </p:cNvSpPr>
          <p:nvPr>
            <p:ph type="title" idx="6"/>
          </p:nvPr>
        </p:nvSpPr>
        <p:spPr>
          <a:xfrm>
            <a:off x="1997350" y="3290583"/>
            <a:ext cx="2087400" cy="6979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Core Modules &amp; Logic</a:t>
            </a:r>
            <a:endParaRPr dirty="0"/>
          </a:p>
        </p:txBody>
      </p:sp>
      <p:sp>
        <p:nvSpPr>
          <p:cNvPr id="245" name="Google Shape;245;p34"/>
          <p:cNvSpPr txBox="1">
            <a:spLocks noGrp="1"/>
          </p:cNvSpPr>
          <p:nvPr>
            <p:ph type="title" idx="9"/>
          </p:nvPr>
        </p:nvSpPr>
        <p:spPr>
          <a:xfrm>
            <a:off x="6107975" y="3290583"/>
            <a:ext cx="2098181" cy="7104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Demo &amp; Output</a:t>
            </a:r>
            <a:endParaRPr dirty="0"/>
          </a:p>
        </p:txBody>
      </p:sp>
      <p:sp>
        <p:nvSpPr>
          <p:cNvPr id="247" name="Google Shape;247;p34"/>
          <p:cNvSpPr txBox="1">
            <a:spLocks noGrp="1"/>
          </p:cNvSpPr>
          <p:nvPr>
            <p:ph type="title" idx="2"/>
          </p:nvPr>
        </p:nvSpPr>
        <p:spPr>
          <a:xfrm>
            <a:off x="1053888" y="1809013"/>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9" name="Google Shape;249;p34"/>
          <p:cNvSpPr txBox="1">
            <a:spLocks noGrp="1"/>
          </p:cNvSpPr>
          <p:nvPr>
            <p:ph type="title" idx="3"/>
          </p:nvPr>
        </p:nvSpPr>
        <p:spPr>
          <a:xfrm>
            <a:off x="6097194" y="1569325"/>
            <a:ext cx="2087400" cy="10132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Technologies, Tools &amp; Features</a:t>
            </a:r>
            <a:endParaRPr dirty="0"/>
          </a:p>
        </p:txBody>
      </p:sp>
      <p:sp>
        <p:nvSpPr>
          <p:cNvPr id="251" name="Google Shape;251;p34"/>
          <p:cNvSpPr txBox="1">
            <a:spLocks noGrp="1"/>
          </p:cNvSpPr>
          <p:nvPr>
            <p:ph type="title" idx="4"/>
          </p:nvPr>
        </p:nvSpPr>
        <p:spPr>
          <a:xfrm>
            <a:off x="5136613" y="180902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2" name="Google Shape;252;p34"/>
          <p:cNvSpPr txBox="1">
            <a:spLocks noGrp="1"/>
          </p:cNvSpPr>
          <p:nvPr>
            <p:ph type="title" idx="7"/>
          </p:nvPr>
        </p:nvSpPr>
        <p:spPr>
          <a:xfrm>
            <a:off x="1053888" y="3454000"/>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3" name="Google Shape;253;p34"/>
          <p:cNvSpPr txBox="1">
            <a:spLocks noGrp="1"/>
          </p:cNvSpPr>
          <p:nvPr>
            <p:ph type="title" idx="13"/>
          </p:nvPr>
        </p:nvSpPr>
        <p:spPr>
          <a:xfrm>
            <a:off x="5136613" y="3454000"/>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4" name="Google Shape;254;p34"/>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5"/>
          <p:cNvSpPr txBox="1">
            <a:spLocks noGrp="1"/>
          </p:cNvSpPr>
          <p:nvPr>
            <p:ph type="title"/>
          </p:nvPr>
        </p:nvSpPr>
        <p:spPr>
          <a:xfrm>
            <a:off x="720000" y="1393539"/>
            <a:ext cx="2996700" cy="116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Social media</a:t>
            </a:r>
            <a:endParaRPr/>
          </a:p>
        </p:txBody>
      </p:sp>
      <p:sp>
        <p:nvSpPr>
          <p:cNvPr id="702" name="Google Shape;702;p55"/>
          <p:cNvSpPr txBox="1">
            <a:spLocks noGrp="1"/>
          </p:cNvSpPr>
          <p:nvPr>
            <p:ph type="subTitle" idx="1"/>
          </p:nvPr>
        </p:nvSpPr>
        <p:spPr>
          <a:xfrm>
            <a:off x="720000" y="2558961"/>
            <a:ext cx="2996700" cy="11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703" name="Google Shape;703;p55"/>
          <p:cNvGrpSpPr/>
          <p:nvPr/>
        </p:nvGrpSpPr>
        <p:grpSpPr>
          <a:xfrm>
            <a:off x="4578985" y="2066696"/>
            <a:ext cx="3852000" cy="2787000"/>
            <a:chOff x="4513975" y="1178248"/>
            <a:chExt cx="3852000" cy="2787000"/>
          </a:xfrm>
        </p:grpSpPr>
        <p:sp>
          <p:nvSpPr>
            <p:cNvPr id="704" name="Google Shape;704;p55"/>
            <p:cNvSpPr/>
            <p:nvPr/>
          </p:nvSpPr>
          <p:spPr>
            <a:xfrm>
              <a:off x="4513975" y="1178248"/>
              <a:ext cx="3852000" cy="27870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55"/>
            <p:cNvGrpSpPr/>
            <p:nvPr/>
          </p:nvGrpSpPr>
          <p:grpSpPr>
            <a:xfrm>
              <a:off x="4784218" y="3497422"/>
              <a:ext cx="3311448" cy="326519"/>
              <a:chOff x="4841943" y="3886997"/>
              <a:chExt cx="3311448" cy="326519"/>
            </a:xfrm>
          </p:grpSpPr>
          <p:grpSp>
            <p:nvGrpSpPr>
              <p:cNvPr id="706" name="Google Shape;706;p55"/>
              <p:cNvGrpSpPr/>
              <p:nvPr/>
            </p:nvGrpSpPr>
            <p:grpSpPr>
              <a:xfrm>
                <a:off x="4841949" y="3886997"/>
                <a:ext cx="3311442" cy="95507"/>
                <a:chOff x="5238562" y="4064338"/>
                <a:chExt cx="2868043" cy="82719"/>
              </a:xfrm>
            </p:grpSpPr>
            <p:sp>
              <p:nvSpPr>
                <p:cNvPr id="707" name="Google Shape;707;p55"/>
                <p:cNvSpPr/>
                <p:nvPr/>
              </p:nvSpPr>
              <p:spPr>
                <a:xfrm>
                  <a:off x="5238825" y="4091082"/>
                  <a:ext cx="2867780" cy="29230"/>
                </a:xfrm>
                <a:custGeom>
                  <a:avLst/>
                  <a:gdLst/>
                  <a:ahLst/>
                  <a:cxnLst/>
                  <a:rect l="l" t="t" r="r" b="b"/>
                  <a:pathLst>
                    <a:path w="214976" h="1150" extrusionOk="0">
                      <a:moveTo>
                        <a:pt x="0" y="1"/>
                      </a:moveTo>
                      <a:lnTo>
                        <a:pt x="0" y="1149"/>
                      </a:lnTo>
                      <a:lnTo>
                        <a:pt x="214975" y="1149"/>
                      </a:lnTo>
                      <a:lnTo>
                        <a:pt x="2149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5238562" y="4091092"/>
                  <a:ext cx="1052366" cy="29216"/>
                </a:xfrm>
                <a:custGeom>
                  <a:avLst/>
                  <a:gdLst/>
                  <a:ahLst/>
                  <a:cxnLst/>
                  <a:rect l="l" t="t" r="r" b="b"/>
                  <a:pathLst>
                    <a:path w="109110" h="1150" extrusionOk="0">
                      <a:moveTo>
                        <a:pt x="0" y="1"/>
                      </a:moveTo>
                      <a:lnTo>
                        <a:pt x="0" y="1149"/>
                      </a:lnTo>
                      <a:lnTo>
                        <a:pt x="109109" y="1149"/>
                      </a:lnTo>
                      <a:lnTo>
                        <a:pt x="109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p:nvPr/>
              </p:nvSpPr>
              <p:spPr>
                <a:xfrm>
                  <a:off x="6244244" y="4064338"/>
                  <a:ext cx="82693" cy="82719"/>
                </a:xfrm>
                <a:custGeom>
                  <a:avLst/>
                  <a:gdLst/>
                  <a:ahLst/>
                  <a:cxnLst/>
                  <a:rect l="l" t="t" r="r" b="b"/>
                  <a:pathLst>
                    <a:path w="3255" h="3256" extrusionOk="0">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55"/>
              <p:cNvGrpSpPr/>
              <p:nvPr/>
            </p:nvGrpSpPr>
            <p:grpSpPr>
              <a:xfrm>
                <a:off x="4841943" y="4088524"/>
                <a:ext cx="1580463" cy="119299"/>
                <a:chOff x="950116" y="4374618"/>
                <a:chExt cx="1885769" cy="142345"/>
              </a:xfrm>
            </p:grpSpPr>
            <p:sp>
              <p:nvSpPr>
                <p:cNvPr id="711" name="Google Shape;711;p55"/>
                <p:cNvSpPr/>
                <p:nvPr/>
              </p:nvSpPr>
              <p:spPr>
                <a:xfrm>
                  <a:off x="950116" y="4382213"/>
                  <a:ext cx="127190" cy="127190"/>
                </a:xfrm>
                <a:custGeom>
                  <a:avLst/>
                  <a:gdLst/>
                  <a:ahLst/>
                  <a:cxnLst/>
                  <a:rect l="l" t="t" r="r" b="b"/>
                  <a:pathLst>
                    <a:path w="3634" h="3634" extrusionOk="0">
                      <a:moveTo>
                        <a:pt x="1" y="1"/>
                      </a:moveTo>
                      <a:lnTo>
                        <a:pt x="1" y="3633"/>
                      </a:lnTo>
                      <a:lnTo>
                        <a:pt x="3634" y="18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5"/>
                <p:cNvSpPr/>
                <p:nvPr/>
              </p:nvSpPr>
              <p:spPr>
                <a:xfrm>
                  <a:off x="1239222" y="4399819"/>
                  <a:ext cx="91980" cy="91945"/>
                </a:xfrm>
                <a:custGeom>
                  <a:avLst/>
                  <a:gdLst/>
                  <a:ahLst/>
                  <a:cxnLst/>
                  <a:rect l="l" t="t" r="r" b="b"/>
                  <a:pathLst>
                    <a:path w="2628" h="2627" extrusionOk="0">
                      <a:moveTo>
                        <a:pt x="1" y="0"/>
                      </a:moveTo>
                      <a:lnTo>
                        <a:pt x="1" y="2627"/>
                      </a:lnTo>
                      <a:lnTo>
                        <a:pt x="2628" y="131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5"/>
                <p:cNvSpPr/>
                <p:nvPr/>
              </p:nvSpPr>
              <p:spPr>
                <a:xfrm>
                  <a:off x="1335509" y="4399819"/>
                  <a:ext cx="11830" cy="91945"/>
                </a:xfrm>
                <a:custGeom>
                  <a:avLst/>
                  <a:gdLst/>
                  <a:ahLst/>
                  <a:cxnLst/>
                  <a:rect l="l" t="t" r="r" b="b"/>
                  <a:pathLst>
                    <a:path w="338" h="2627" extrusionOk="0">
                      <a:moveTo>
                        <a:pt x="0" y="0"/>
                      </a:moveTo>
                      <a:lnTo>
                        <a:pt x="0" y="2627"/>
                      </a:lnTo>
                      <a:lnTo>
                        <a:pt x="337" y="2627"/>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a:off x="1509218" y="4374618"/>
                  <a:ext cx="96355" cy="142345"/>
                </a:xfrm>
                <a:custGeom>
                  <a:avLst/>
                  <a:gdLst/>
                  <a:ahLst/>
                  <a:cxnLst/>
                  <a:rect l="l" t="t" r="r" b="b"/>
                  <a:pathLst>
                    <a:path w="2753" h="4067" extrusionOk="0">
                      <a:moveTo>
                        <a:pt x="2752" y="1"/>
                      </a:moveTo>
                      <a:lnTo>
                        <a:pt x="1" y="2032"/>
                      </a:lnTo>
                      <a:lnTo>
                        <a:pt x="2752" y="4066"/>
                      </a:lnTo>
                      <a:lnTo>
                        <a:pt x="27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a:off x="1509218" y="4410494"/>
                  <a:ext cx="48545" cy="70455"/>
                </a:xfrm>
                <a:custGeom>
                  <a:avLst/>
                  <a:gdLst/>
                  <a:ahLst/>
                  <a:cxnLst/>
                  <a:rect l="l" t="t" r="r" b="b"/>
                  <a:pathLst>
                    <a:path w="1387" h="2013" extrusionOk="0">
                      <a:moveTo>
                        <a:pt x="1" y="1"/>
                      </a:moveTo>
                      <a:lnTo>
                        <a:pt x="1" y="2013"/>
                      </a:lnTo>
                      <a:lnTo>
                        <a:pt x="1386" y="2013"/>
                      </a:lnTo>
                      <a:lnTo>
                        <a:pt x="1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5"/>
                <p:cNvSpPr/>
                <p:nvPr/>
              </p:nvSpPr>
              <p:spPr>
                <a:xfrm>
                  <a:off x="1619855" y="4378013"/>
                  <a:ext cx="54880" cy="135450"/>
                </a:xfrm>
                <a:custGeom>
                  <a:avLst/>
                  <a:gdLst/>
                  <a:ahLst/>
                  <a:cxnLst/>
                  <a:rect l="l" t="t" r="r" b="b"/>
                  <a:pathLst>
                    <a:path w="1568" h="3870" extrusionOk="0">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5"/>
                <p:cNvSpPr/>
                <p:nvPr/>
              </p:nvSpPr>
              <p:spPr>
                <a:xfrm>
                  <a:off x="1619855" y="4411859"/>
                  <a:ext cx="27545" cy="67725"/>
                </a:xfrm>
                <a:custGeom>
                  <a:avLst/>
                  <a:gdLst/>
                  <a:ahLst/>
                  <a:cxnLst/>
                  <a:rect l="l" t="t" r="r" b="b"/>
                  <a:pathLst>
                    <a:path w="787" h="1935" extrusionOk="0">
                      <a:moveTo>
                        <a:pt x="1" y="1"/>
                      </a:moveTo>
                      <a:lnTo>
                        <a:pt x="1" y="1935"/>
                      </a:lnTo>
                      <a:cubicBezTo>
                        <a:pt x="450" y="1842"/>
                        <a:pt x="786" y="1444"/>
                        <a:pt x="786" y="968"/>
                      </a:cubicBezTo>
                      <a:cubicBezTo>
                        <a:pt x="786" y="492"/>
                        <a:pt x="450" y="9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5"/>
                <p:cNvSpPr/>
                <p:nvPr/>
              </p:nvSpPr>
              <p:spPr>
                <a:xfrm>
                  <a:off x="1708302" y="4429849"/>
                  <a:ext cx="397845" cy="31745"/>
                </a:xfrm>
                <a:custGeom>
                  <a:avLst/>
                  <a:gdLst/>
                  <a:ahLst/>
                  <a:cxnLst/>
                  <a:rect l="l" t="t" r="r" b="b"/>
                  <a:pathLst>
                    <a:path w="11367" h="907" extrusionOk="0">
                      <a:moveTo>
                        <a:pt x="0" y="1"/>
                      </a:moveTo>
                      <a:lnTo>
                        <a:pt x="0" y="906"/>
                      </a:lnTo>
                      <a:lnTo>
                        <a:pt x="11367" y="906"/>
                      </a:lnTo>
                      <a:lnTo>
                        <a:pt x="113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5"/>
                <p:cNvSpPr/>
                <p:nvPr/>
              </p:nvSpPr>
              <p:spPr>
                <a:xfrm>
                  <a:off x="2061320" y="4400904"/>
                  <a:ext cx="89670" cy="89670"/>
                </a:xfrm>
                <a:custGeom>
                  <a:avLst/>
                  <a:gdLst/>
                  <a:ahLst/>
                  <a:cxnLst/>
                  <a:rect l="l" t="t" r="r" b="b"/>
                  <a:pathLst>
                    <a:path w="2562" h="2562" extrusionOk="0">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2317245" y="4405769"/>
                  <a:ext cx="54740" cy="83300"/>
                </a:xfrm>
                <a:custGeom>
                  <a:avLst/>
                  <a:gdLst/>
                  <a:ahLst/>
                  <a:cxnLst/>
                  <a:rect l="l" t="t" r="r" b="b"/>
                  <a:pathLst>
                    <a:path w="1564" h="2380" extrusionOk="0">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2382767" y="4429849"/>
                  <a:ext cx="14840" cy="59220"/>
                </a:xfrm>
                <a:custGeom>
                  <a:avLst/>
                  <a:gdLst/>
                  <a:ahLst/>
                  <a:cxnLst/>
                  <a:rect l="l" t="t" r="r" b="b"/>
                  <a:pathLst>
                    <a:path w="424" h="1692" extrusionOk="0">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5"/>
                <p:cNvSpPr/>
                <p:nvPr/>
              </p:nvSpPr>
              <p:spPr>
                <a:xfrm>
                  <a:off x="2407127" y="4407134"/>
                  <a:ext cx="50155" cy="81935"/>
                </a:xfrm>
                <a:custGeom>
                  <a:avLst/>
                  <a:gdLst/>
                  <a:ahLst/>
                  <a:cxnLst/>
                  <a:rect l="l" t="t" r="r" b="b"/>
                  <a:pathLst>
                    <a:path w="1433" h="2341" extrusionOk="0">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2469988" y="4405769"/>
                  <a:ext cx="54740" cy="83300"/>
                </a:xfrm>
                <a:custGeom>
                  <a:avLst/>
                  <a:gdLst/>
                  <a:ahLst/>
                  <a:cxnLst/>
                  <a:rect l="l" t="t" r="r" b="b"/>
                  <a:pathLst>
                    <a:path w="1564" h="2380" extrusionOk="0">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2555180" y="4402794"/>
                  <a:ext cx="43085" cy="89950"/>
                </a:xfrm>
                <a:custGeom>
                  <a:avLst/>
                  <a:gdLst/>
                  <a:ahLst/>
                  <a:cxnLst/>
                  <a:rect l="l" t="t" r="r" b="b"/>
                  <a:pathLst>
                    <a:path w="1231" h="2570" extrusionOk="0">
                      <a:moveTo>
                        <a:pt x="990" y="1"/>
                      </a:moveTo>
                      <a:lnTo>
                        <a:pt x="0" y="2570"/>
                      </a:lnTo>
                      <a:lnTo>
                        <a:pt x="240" y="2570"/>
                      </a:lnTo>
                      <a:lnTo>
                        <a:pt x="1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2629627" y="4405769"/>
                  <a:ext cx="51520" cy="81935"/>
                </a:xfrm>
                <a:custGeom>
                  <a:avLst/>
                  <a:gdLst/>
                  <a:ahLst/>
                  <a:cxnLst/>
                  <a:rect l="l" t="t" r="r" b="b"/>
                  <a:pathLst>
                    <a:path w="1472" h="2341" extrusionOk="0">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2694098" y="4429849"/>
                  <a:ext cx="14805" cy="59220"/>
                </a:xfrm>
                <a:custGeom>
                  <a:avLst/>
                  <a:gdLst/>
                  <a:ahLst/>
                  <a:cxnLst/>
                  <a:rect l="l" t="t" r="r" b="b"/>
                  <a:pathLst>
                    <a:path w="423" h="1692" extrusionOk="0">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2718494" y="4407134"/>
                  <a:ext cx="50085" cy="81935"/>
                </a:xfrm>
                <a:custGeom>
                  <a:avLst/>
                  <a:gdLst/>
                  <a:ahLst/>
                  <a:cxnLst/>
                  <a:rect l="l" t="t" r="r" b="b"/>
                  <a:pathLst>
                    <a:path w="1431" h="2341" extrusionOk="0">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2781285" y="4405769"/>
                  <a:ext cx="54600" cy="83300"/>
                </a:xfrm>
                <a:custGeom>
                  <a:avLst/>
                  <a:gdLst/>
                  <a:ahLst/>
                  <a:cxnLst/>
                  <a:rect l="l" t="t" r="r" b="b"/>
                  <a:pathLst>
                    <a:path w="1560" h="2380" extrusionOk="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55"/>
              <p:cNvGrpSpPr/>
              <p:nvPr/>
            </p:nvGrpSpPr>
            <p:grpSpPr>
              <a:xfrm>
                <a:off x="6740408" y="4082745"/>
                <a:ext cx="1412936" cy="130770"/>
                <a:chOff x="2935989" y="4367723"/>
                <a:chExt cx="1685879" cy="156032"/>
              </a:xfrm>
            </p:grpSpPr>
            <p:sp>
              <p:nvSpPr>
                <p:cNvPr id="730" name="Google Shape;730;p55"/>
                <p:cNvSpPr/>
                <p:nvPr/>
              </p:nvSpPr>
              <p:spPr>
                <a:xfrm>
                  <a:off x="2935989" y="4376368"/>
                  <a:ext cx="179165" cy="138705"/>
                </a:xfrm>
                <a:custGeom>
                  <a:avLst/>
                  <a:gdLst/>
                  <a:ahLst/>
                  <a:cxnLst/>
                  <a:rect l="l" t="t" r="r" b="b"/>
                  <a:pathLst>
                    <a:path w="5119" h="3963" extrusionOk="0">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3835089" y="4383858"/>
                  <a:ext cx="196525" cy="123760"/>
                </a:xfrm>
                <a:custGeom>
                  <a:avLst/>
                  <a:gdLst/>
                  <a:ahLst/>
                  <a:cxnLst/>
                  <a:rect l="l" t="t" r="r" b="b"/>
                  <a:pathLst>
                    <a:path w="5615" h="3536" extrusionOk="0">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3239271" y="4379378"/>
                  <a:ext cx="129115" cy="132720"/>
                </a:xfrm>
                <a:custGeom>
                  <a:avLst/>
                  <a:gdLst/>
                  <a:ahLst/>
                  <a:cxnLst/>
                  <a:rect l="l" t="t" r="r" b="b"/>
                  <a:pathLst>
                    <a:path w="3689" h="3792" extrusionOk="0">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5"/>
                <p:cNvSpPr/>
                <p:nvPr/>
              </p:nvSpPr>
              <p:spPr>
                <a:xfrm>
                  <a:off x="3313227" y="4379378"/>
                  <a:ext cx="82880" cy="58660"/>
                </a:xfrm>
                <a:custGeom>
                  <a:avLst/>
                  <a:gdLst/>
                  <a:ahLst/>
                  <a:cxnLst/>
                  <a:rect l="l" t="t" r="r" b="b"/>
                  <a:pathLst>
                    <a:path w="2368" h="1676" extrusionOk="0">
                      <a:moveTo>
                        <a:pt x="0" y="0"/>
                      </a:moveTo>
                      <a:lnTo>
                        <a:pt x="0" y="1675"/>
                      </a:lnTo>
                      <a:lnTo>
                        <a:pt x="2368" y="1675"/>
                      </a:lnTo>
                      <a:lnTo>
                        <a:pt x="23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a:off x="3329468" y="4393588"/>
                  <a:ext cx="24535" cy="32935"/>
                </a:xfrm>
                <a:custGeom>
                  <a:avLst/>
                  <a:gdLst/>
                  <a:ahLst/>
                  <a:cxnLst/>
                  <a:rect l="l" t="t" r="r" b="b"/>
                  <a:pathLst>
                    <a:path w="701" h="941" extrusionOk="0">
                      <a:moveTo>
                        <a:pt x="1" y="1"/>
                      </a:moveTo>
                      <a:lnTo>
                        <a:pt x="1" y="940"/>
                      </a:lnTo>
                      <a:lnTo>
                        <a:pt x="124" y="940"/>
                      </a:lnTo>
                      <a:lnTo>
                        <a:pt x="124" y="499"/>
                      </a:lnTo>
                      <a:lnTo>
                        <a:pt x="577" y="499"/>
                      </a:lnTo>
                      <a:lnTo>
                        <a:pt x="577" y="940"/>
                      </a:lnTo>
                      <a:lnTo>
                        <a:pt x="701" y="940"/>
                      </a:lnTo>
                      <a:lnTo>
                        <a:pt x="701" y="1"/>
                      </a:lnTo>
                      <a:lnTo>
                        <a:pt x="577" y="1"/>
                      </a:lnTo>
                      <a:lnTo>
                        <a:pt x="577" y="395"/>
                      </a:lnTo>
                      <a:lnTo>
                        <a:pt x="124" y="395"/>
                      </a:lnTo>
                      <a:lnTo>
                        <a:pt x="1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3361283" y="4393308"/>
                  <a:ext cx="26985" cy="33460"/>
                </a:xfrm>
                <a:custGeom>
                  <a:avLst/>
                  <a:gdLst/>
                  <a:ahLst/>
                  <a:cxnLst/>
                  <a:rect l="l" t="t" r="r" b="b"/>
                  <a:pathLst>
                    <a:path w="771" h="956" extrusionOk="0">
                      <a:moveTo>
                        <a:pt x="264" y="97"/>
                      </a:moveTo>
                      <a:cubicBezTo>
                        <a:pt x="520" y="97"/>
                        <a:pt x="647" y="241"/>
                        <a:pt x="647" y="461"/>
                      </a:cubicBezTo>
                      <a:cubicBezTo>
                        <a:pt x="647" y="713"/>
                        <a:pt x="504" y="859"/>
                        <a:pt x="245" y="859"/>
                      </a:cubicBezTo>
                      <a:cubicBezTo>
                        <a:pt x="198" y="859"/>
                        <a:pt x="152" y="856"/>
                        <a:pt x="120" y="852"/>
                      </a:cubicBezTo>
                      <a:lnTo>
                        <a:pt x="120" y="109"/>
                      </a:lnTo>
                      <a:cubicBezTo>
                        <a:pt x="156" y="105"/>
                        <a:pt x="202" y="97"/>
                        <a:pt x="264" y="97"/>
                      </a:cubicBezTo>
                      <a:close/>
                      <a:moveTo>
                        <a:pt x="260" y="0"/>
                      </a:moveTo>
                      <a:cubicBezTo>
                        <a:pt x="163" y="0"/>
                        <a:pt x="74" y="9"/>
                        <a:pt x="1" y="20"/>
                      </a:cubicBezTo>
                      <a:lnTo>
                        <a:pt x="1" y="945"/>
                      </a:lnTo>
                      <a:cubicBezTo>
                        <a:pt x="63" y="952"/>
                        <a:pt x="136" y="956"/>
                        <a:pt x="222" y="956"/>
                      </a:cubicBezTo>
                      <a:cubicBezTo>
                        <a:pt x="404" y="956"/>
                        <a:pt x="550" y="909"/>
                        <a:pt x="636" y="821"/>
                      </a:cubicBezTo>
                      <a:cubicBezTo>
                        <a:pt x="724" y="736"/>
                        <a:pt x="770" y="608"/>
                        <a:pt x="770" y="457"/>
                      </a:cubicBezTo>
                      <a:cubicBezTo>
                        <a:pt x="770" y="302"/>
                        <a:pt x="724" y="194"/>
                        <a:pt x="639" y="120"/>
                      </a:cubicBezTo>
                      <a:cubicBezTo>
                        <a:pt x="558" y="43"/>
                        <a:pt x="434"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3520257" y="4370558"/>
                  <a:ext cx="190715" cy="150325"/>
                </a:xfrm>
                <a:custGeom>
                  <a:avLst/>
                  <a:gdLst/>
                  <a:ahLst/>
                  <a:cxnLst/>
                  <a:rect l="l" t="t" r="r" b="b"/>
                  <a:pathLst>
                    <a:path w="5449" h="4295" extrusionOk="0">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3623579" y="4446544"/>
                  <a:ext cx="59080" cy="45640"/>
                </a:xfrm>
                <a:custGeom>
                  <a:avLst/>
                  <a:gdLst/>
                  <a:ahLst/>
                  <a:cxnLst/>
                  <a:rect l="l" t="t" r="r" b="b"/>
                  <a:pathLst>
                    <a:path w="1688" h="1304" extrusionOk="0">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4156710" y="4370558"/>
                  <a:ext cx="190680" cy="150325"/>
                </a:xfrm>
                <a:custGeom>
                  <a:avLst/>
                  <a:gdLst/>
                  <a:ahLst/>
                  <a:cxnLst/>
                  <a:rect l="l" t="t" r="r" b="b"/>
                  <a:pathLst>
                    <a:path w="5448" h="4295" extrusionOk="0">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4155765" y="4407239"/>
                  <a:ext cx="111755" cy="111755"/>
                </a:xfrm>
                <a:custGeom>
                  <a:avLst/>
                  <a:gdLst/>
                  <a:ahLst/>
                  <a:cxnLst/>
                  <a:rect l="l" t="t" r="r" b="b"/>
                  <a:pathLst>
                    <a:path w="3193" h="3193" extrusionOk="0">
                      <a:moveTo>
                        <a:pt x="0" y="1"/>
                      </a:moveTo>
                      <a:lnTo>
                        <a:pt x="0" y="477"/>
                      </a:lnTo>
                      <a:cubicBezTo>
                        <a:pt x="1498" y="477"/>
                        <a:pt x="2716" y="1695"/>
                        <a:pt x="2716" y="3193"/>
                      </a:cubicBezTo>
                      <a:lnTo>
                        <a:pt x="3192" y="3193"/>
                      </a:lnTo>
                      <a:cubicBezTo>
                        <a:pt x="3192" y="1433"/>
                        <a:pt x="176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4155765" y="4445179"/>
                  <a:ext cx="73815" cy="73815"/>
                </a:xfrm>
                <a:custGeom>
                  <a:avLst/>
                  <a:gdLst/>
                  <a:ahLst/>
                  <a:cxnLst/>
                  <a:rect l="l" t="t" r="r" b="b"/>
                  <a:pathLst>
                    <a:path w="2109" h="2109" extrusionOk="0">
                      <a:moveTo>
                        <a:pt x="0" y="0"/>
                      </a:moveTo>
                      <a:lnTo>
                        <a:pt x="0" y="477"/>
                      </a:lnTo>
                      <a:cubicBezTo>
                        <a:pt x="902" y="477"/>
                        <a:pt x="1632" y="1207"/>
                        <a:pt x="1632" y="2109"/>
                      </a:cubicBezTo>
                      <a:lnTo>
                        <a:pt x="2109" y="2109"/>
                      </a:lnTo>
                      <a:cubicBezTo>
                        <a:pt x="2109" y="945"/>
                        <a:pt x="1164"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4155765" y="4487145"/>
                  <a:ext cx="31850" cy="31850"/>
                </a:xfrm>
                <a:custGeom>
                  <a:avLst/>
                  <a:gdLst/>
                  <a:ahLst/>
                  <a:cxnLst/>
                  <a:rect l="l" t="t" r="r" b="b"/>
                  <a:pathLst>
                    <a:path w="910" h="910" extrusionOk="0">
                      <a:moveTo>
                        <a:pt x="0" y="1"/>
                      </a:moveTo>
                      <a:lnTo>
                        <a:pt x="0" y="910"/>
                      </a:lnTo>
                      <a:lnTo>
                        <a:pt x="909" y="910"/>
                      </a:lnTo>
                      <a:cubicBezTo>
                        <a:pt x="909" y="407"/>
                        <a:pt x="50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4471542" y="4367723"/>
                  <a:ext cx="68530" cy="68530"/>
                </a:xfrm>
                <a:custGeom>
                  <a:avLst/>
                  <a:gdLst/>
                  <a:ahLst/>
                  <a:cxnLst/>
                  <a:rect l="l" t="t" r="r" b="b"/>
                  <a:pathLst>
                    <a:path w="1958" h="1958" extrusionOk="0">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4553164" y="4367723"/>
                  <a:ext cx="68705" cy="68530"/>
                </a:xfrm>
                <a:custGeom>
                  <a:avLst/>
                  <a:gdLst/>
                  <a:ahLst/>
                  <a:cxnLst/>
                  <a:rect l="l" t="t" r="r" b="b"/>
                  <a:pathLst>
                    <a:path w="1963" h="1958" extrusionOk="0">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4553164" y="4455190"/>
                  <a:ext cx="68705" cy="68565"/>
                </a:xfrm>
                <a:custGeom>
                  <a:avLst/>
                  <a:gdLst/>
                  <a:ahLst/>
                  <a:cxnLst/>
                  <a:rect l="l" t="t" r="r" b="b"/>
                  <a:pathLst>
                    <a:path w="1963" h="1959" extrusionOk="0">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4471542" y="4455190"/>
                  <a:ext cx="68530" cy="68565"/>
                </a:xfrm>
                <a:custGeom>
                  <a:avLst/>
                  <a:gdLst/>
                  <a:ahLst/>
                  <a:cxnLst/>
                  <a:rect l="l" t="t" r="r" b="b"/>
                  <a:pathLst>
                    <a:path w="1958" h="1959" extrusionOk="0">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746" name="Google Shape;746;p55"/>
          <p:cNvPicPr preferRelativeResize="0"/>
          <p:nvPr/>
        </p:nvPicPr>
        <p:blipFill rotWithShape="1">
          <a:blip r:embed="rId3">
            <a:alphaModFix/>
          </a:blip>
          <a:srcRect l="553" r="553"/>
          <a:stretch/>
        </p:blipFill>
        <p:spPr>
          <a:xfrm>
            <a:off x="77918" y="498304"/>
            <a:ext cx="3310999" cy="1883376"/>
          </a:xfrm>
          <a:prstGeom prst="rect">
            <a:avLst/>
          </a:prstGeom>
          <a:noFill/>
          <a:ln w="9525" cap="flat" cmpd="sng">
            <a:solidFill>
              <a:schemeClr val="lt1"/>
            </a:solidFill>
            <a:prstDash val="solid"/>
            <a:round/>
            <a:headEnd type="none" w="sm" len="sm"/>
            <a:tailEnd type="none" w="sm" len="sm"/>
          </a:ln>
        </p:spPr>
      </p:pic>
      <p:grpSp>
        <p:nvGrpSpPr>
          <p:cNvPr id="747" name="Google Shape;747;p55"/>
          <p:cNvGrpSpPr/>
          <p:nvPr/>
        </p:nvGrpSpPr>
        <p:grpSpPr>
          <a:xfrm>
            <a:off x="2770390" y="2322454"/>
            <a:ext cx="646112" cy="646129"/>
            <a:chOff x="2389708" y="2922863"/>
            <a:chExt cx="300378" cy="300385"/>
          </a:xfrm>
        </p:grpSpPr>
        <p:sp>
          <p:nvSpPr>
            <p:cNvPr id="748" name="Google Shape;748;p55"/>
            <p:cNvSpPr/>
            <p:nvPr/>
          </p:nvSpPr>
          <p:spPr>
            <a:xfrm>
              <a:off x="2389708" y="2922863"/>
              <a:ext cx="300378" cy="300385"/>
            </a:xfrm>
            <a:custGeom>
              <a:avLst/>
              <a:gdLst/>
              <a:ahLst/>
              <a:cxnLst/>
              <a:rect l="l" t="t" r="r" b="b"/>
              <a:pathLst>
                <a:path w="39680" h="39681" extrusionOk="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2488850" y="3005373"/>
              <a:ext cx="135374" cy="135374"/>
            </a:xfrm>
            <a:custGeom>
              <a:avLst/>
              <a:gdLst/>
              <a:ahLst/>
              <a:cxnLst/>
              <a:rect l="l" t="t" r="r" b="b"/>
              <a:pathLst>
                <a:path w="17883" h="17883" extrusionOk="0">
                  <a:moveTo>
                    <a:pt x="0" y="1"/>
                  </a:moveTo>
                  <a:lnTo>
                    <a:pt x="0" y="17882"/>
                  </a:lnTo>
                  <a:lnTo>
                    <a:pt x="17883" y="894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755" name="Google Shape;755;p56"/>
          <p:cNvSpPr txBox="1">
            <a:spLocks noGrp="1"/>
          </p:cNvSpPr>
          <p:nvPr>
            <p:ph type="title" idx="2"/>
          </p:nvPr>
        </p:nvSpPr>
        <p:spPr>
          <a:xfrm>
            <a:off x="1461137" y="3662250"/>
            <a:ext cx="19818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Jenna Doe</a:t>
            </a:r>
            <a:endParaRPr/>
          </a:p>
        </p:txBody>
      </p:sp>
      <p:sp>
        <p:nvSpPr>
          <p:cNvPr id="756" name="Google Shape;756;p56"/>
          <p:cNvSpPr txBox="1">
            <a:spLocks noGrp="1"/>
          </p:cNvSpPr>
          <p:nvPr>
            <p:ph type="subTitle" idx="1"/>
          </p:nvPr>
        </p:nvSpPr>
        <p:spPr>
          <a:xfrm>
            <a:off x="1461137" y="3905250"/>
            <a:ext cx="1981800" cy="6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57" name="Google Shape;757;p56"/>
          <p:cNvSpPr txBox="1">
            <a:spLocks noGrp="1"/>
          </p:cNvSpPr>
          <p:nvPr>
            <p:ph type="title" idx="3"/>
          </p:nvPr>
        </p:nvSpPr>
        <p:spPr>
          <a:xfrm>
            <a:off x="5701072" y="1800913"/>
            <a:ext cx="19818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Jimmy</a:t>
            </a:r>
            <a:endParaRPr/>
          </a:p>
        </p:txBody>
      </p:sp>
      <p:sp>
        <p:nvSpPr>
          <p:cNvPr id="758" name="Google Shape;758;p56"/>
          <p:cNvSpPr txBox="1">
            <a:spLocks noGrp="1"/>
          </p:cNvSpPr>
          <p:nvPr>
            <p:ph type="subTitle" idx="4"/>
          </p:nvPr>
        </p:nvSpPr>
        <p:spPr>
          <a:xfrm>
            <a:off x="5701071" y="2043913"/>
            <a:ext cx="1981800" cy="6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59" name="Google Shape;759;p56"/>
          <p:cNvPicPr preferRelativeResize="0"/>
          <p:nvPr/>
        </p:nvPicPr>
        <p:blipFill rotWithShape="1">
          <a:blip r:embed="rId3">
            <a:alphaModFix/>
          </a:blip>
          <a:srcRect l="51273" t="2769" r="2253" b="21150"/>
          <a:stretch/>
        </p:blipFill>
        <p:spPr>
          <a:xfrm flipH="1">
            <a:off x="1658075" y="1806213"/>
            <a:ext cx="1587900" cy="1587900"/>
          </a:xfrm>
          <a:prstGeom prst="ellipse">
            <a:avLst/>
          </a:prstGeom>
          <a:noFill/>
          <a:ln w="9525" cap="flat" cmpd="sng">
            <a:solidFill>
              <a:schemeClr val="dk1"/>
            </a:solidFill>
            <a:prstDash val="solid"/>
            <a:round/>
            <a:headEnd type="none" w="sm" len="sm"/>
            <a:tailEnd type="none" w="sm" len="sm"/>
          </a:ln>
        </p:spPr>
      </p:pic>
      <p:pic>
        <p:nvPicPr>
          <p:cNvPr id="760" name="Google Shape;760;p56"/>
          <p:cNvPicPr preferRelativeResize="0"/>
          <p:nvPr/>
        </p:nvPicPr>
        <p:blipFill rotWithShape="1">
          <a:blip r:embed="rId4">
            <a:alphaModFix/>
          </a:blip>
          <a:srcRect l="14790" t="12746" r="5087" b="33851"/>
          <a:stretch/>
        </p:blipFill>
        <p:spPr>
          <a:xfrm flipH="1">
            <a:off x="5898025" y="2828700"/>
            <a:ext cx="1587900" cy="1587900"/>
          </a:xfrm>
          <a:prstGeom prst="ellipse">
            <a:avLst/>
          </a:prstGeom>
          <a:noFill/>
          <a:ln w="9525"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title"/>
          </p:nvPr>
        </p:nvSpPr>
        <p:spPr>
          <a:xfrm>
            <a:off x="2932050" y="539400"/>
            <a:ext cx="3279900" cy="87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766" name="Google Shape;766;p57"/>
          <p:cNvSpPr txBox="1">
            <a:spLocks noGrp="1"/>
          </p:cNvSpPr>
          <p:nvPr>
            <p:ph type="subTitle" idx="1"/>
          </p:nvPr>
        </p:nvSpPr>
        <p:spPr>
          <a:xfrm>
            <a:off x="2932050" y="2487352"/>
            <a:ext cx="32799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767" name="Google Shape;767;p57"/>
          <p:cNvSpPr txBox="1"/>
          <p:nvPr/>
        </p:nvSpPr>
        <p:spPr>
          <a:xfrm>
            <a:off x="2932050" y="4169400"/>
            <a:ext cx="3279900" cy="4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Please keep this slide for attribution</a:t>
            </a:r>
            <a:endParaRPr sz="1200" b="1">
              <a:solidFill>
                <a:schemeClr val="dk1"/>
              </a:solidFill>
              <a:latin typeface="Lato"/>
              <a:ea typeface="Lato"/>
              <a:cs typeface="Lato"/>
              <a:sym typeface="Lato"/>
            </a:endParaRPr>
          </a:p>
        </p:txBody>
      </p:sp>
      <p:sp>
        <p:nvSpPr>
          <p:cNvPr id="768" name="Google Shape;768;p57"/>
          <p:cNvSpPr txBox="1">
            <a:spLocks noGrp="1"/>
          </p:cNvSpPr>
          <p:nvPr>
            <p:ph type="subTitle" idx="2"/>
          </p:nvPr>
        </p:nvSpPr>
        <p:spPr>
          <a:xfrm>
            <a:off x="2932050" y="2078427"/>
            <a:ext cx="3279900"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p:txBody>
      </p:sp>
      <p:grpSp>
        <p:nvGrpSpPr>
          <p:cNvPr id="769" name="Google Shape;769;p57"/>
          <p:cNvGrpSpPr/>
          <p:nvPr/>
        </p:nvGrpSpPr>
        <p:grpSpPr>
          <a:xfrm>
            <a:off x="5135416" y="1540916"/>
            <a:ext cx="408926" cy="408475"/>
            <a:chOff x="5557286" y="3817357"/>
            <a:chExt cx="356891" cy="356498"/>
          </a:xfrm>
        </p:grpSpPr>
        <p:grpSp>
          <p:nvGrpSpPr>
            <p:cNvPr id="770" name="Google Shape;770;p57"/>
            <p:cNvGrpSpPr/>
            <p:nvPr/>
          </p:nvGrpSpPr>
          <p:grpSpPr>
            <a:xfrm>
              <a:off x="5557286" y="3817357"/>
              <a:ext cx="356891" cy="356498"/>
              <a:chOff x="5557286" y="3817357"/>
              <a:chExt cx="356891" cy="356498"/>
            </a:xfrm>
          </p:grpSpPr>
          <p:sp>
            <p:nvSpPr>
              <p:cNvPr id="771" name="Google Shape;771;p57"/>
              <p:cNvSpPr/>
              <p:nvPr/>
            </p:nvSpPr>
            <p:spPr>
              <a:xfrm>
                <a:off x="5557286" y="3817357"/>
                <a:ext cx="356891" cy="356498"/>
              </a:xfrm>
              <a:custGeom>
                <a:avLst/>
                <a:gdLst/>
                <a:ahLst/>
                <a:cxnLst/>
                <a:rect l="l" t="t" r="r" b="b"/>
                <a:pathLst>
                  <a:path w="13614" h="13599" extrusionOk="0">
                    <a:moveTo>
                      <a:pt x="6800" y="0"/>
                    </a:moveTo>
                    <a:cubicBezTo>
                      <a:pt x="3047" y="0"/>
                      <a:pt x="1" y="3046"/>
                      <a:pt x="1" y="6799"/>
                    </a:cubicBezTo>
                    <a:cubicBezTo>
                      <a:pt x="1" y="10552"/>
                      <a:pt x="3047" y="13598"/>
                      <a:pt x="6800" y="13598"/>
                    </a:cubicBezTo>
                    <a:cubicBezTo>
                      <a:pt x="10568" y="13598"/>
                      <a:pt x="13613" y="10552"/>
                      <a:pt x="13613" y="6799"/>
                    </a:cubicBezTo>
                    <a:cubicBezTo>
                      <a:pt x="13613" y="3046"/>
                      <a:pt x="10568" y="0"/>
                      <a:pt x="680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7"/>
              <p:cNvSpPr/>
              <p:nvPr/>
            </p:nvSpPr>
            <p:spPr>
              <a:xfrm>
                <a:off x="5696567" y="3944343"/>
                <a:ext cx="98411" cy="102527"/>
              </a:xfrm>
              <a:custGeom>
                <a:avLst/>
                <a:gdLst/>
                <a:ahLst/>
                <a:cxnLst/>
                <a:rect l="l" t="t" r="r" b="b"/>
                <a:pathLst>
                  <a:path w="3754" h="3911" extrusionOk="0">
                    <a:moveTo>
                      <a:pt x="129" y="0"/>
                    </a:moveTo>
                    <a:cubicBezTo>
                      <a:pt x="58" y="0"/>
                      <a:pt x="0" y="60"/>
                      <a:pt x="0" y="136"/>
                    </a:cubicBezTo>
                    <a:lnTo>
                      <a:pt x="0" y="3774"/>
                    </a:lnTo>
                    <a:cubicBezTo>
                      <a:pt x="0" y="3850"/>
                      <a:pt x="58" y="3910"/>
                      <a:pt x="123" y="3910"/>
                    </a:cubicBezTo>
                    <a:cubicBezTo>
                      <a:pt x="144" y="3910"/>
                      <a:pt x="166" y="3904"/>
                      <a:pt x="188" y="3890"/>
                    </a:cubicBezTo>
                    <a:lnTo>
                      <a:pt x="3667" y="2071"/>
                    </a:lnTo>
                    <a:cubicBezTo>
                      <a:pt x="3753" y="2027"/>
                      <a:pt x="3753" y="1883"/>
                      <a:pt x="3667" y="1840"/>
                    </a:cubicBezTo>
                    <a:lnTo>
                      <a:pt x="202" y="21"/>
                    </a:lnTo>
                    <a:cubicBezTo>
                      <a:pt x="177" y="7"/>
                      <a:pt x="153" y="0"/>
                      <a:pt x="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57"/>
            <p:cNvSpPr/>
            <p:nvPr/>
          </p:nvSpPr>
          <p:spPr>
            <a:xfrm>
              <a:off x="5621675" y="3914200"/>
              <a:ext cx="234165" cy="163176"/>
            </a:xfrm>
            <a:custGeom>
              <a:avLst/>
              <a:gdLst/>
              <a:ahLst/>
              <a:cxnLst/>
              <a:rect l="l" t="t" r="r" b="b"/>
              <a:pathLst>
                <a:path w="12544" h="8740" extrusionOk="0">
                  <a:moveTo>
                    <a:pt x="1469" y="8373"/>
                  </a:moveTo>
                  <a:cubicBezTo>
                    <a:pt x="1002" y="8240"/>
                    <a:pt x="701" y="7940"/>
                    <a:pt x="535" y="7473"/>
                  </a:cubicBezTo>
                  <a:cubicBezTo>
                    <a:pt x="134" y="6338"/>
                    <a:pt x="1" y="1702"/>
                    <a:pt x="768" y="768"/>
                  </a:cubicBezTo>
                  <a:cubicBezTo>
                    <a:pt x="1035" y="468"/>
                    <a:pt x="1402" y="267"/>
                    <a:pt x="1802" y="234"/>
                  </a:cubicBezTo>
                  <a:cubicBezTo>
                    <a:pt x="3904" y="1"/>
                    <a:pt x="10408" y="34"/>
                    <a:pt x="11175" y="301"/>
                  </a:cubicBezTo>
                  <a:cubicBezTo>
                    <a:pt x="11609" y="468"/>
                    <a:pt x="11909" y="734"/>
                    <a:pt x="12076" y="1168"/>
                  </a:cubicBezTo>
                  <a:cubicBezTo>
                    <a:pt x="12510" y="2336"/>
                    <a:pt x="12543" y="6539"/>
                    <a:pt x="12009" y="7639"/>
                  </a:cubicBezTo>
                  <a:cubicBezTo>
                    <a:pt x="11876" y="7940"/>
                    <a:pt x="11643" y="8140"/>
                    <a:pt x="11376" y="8306"/>
                  </a:cubicBezTo>
                  <a:cubicBezTo>
                    <a:pt x="10575" y="8740"/>
                    <a:pt x="2503" y="8707"/>
                    <a:pt x="1469" y="8373"/>
                  </a:cubicBezTo>
                  <a:close/>
                  <a:moveTo>
                    <a:pt x="4804" y="6205"/>
                  </a:moveTo>
                  <a:cubicBezTo>
                    <a:pt x="6072" y="5538"/>
                    <a:pt x="7339" y="4871"/>
                    <a:pt x="8607" y="4237"/>
                  </a:cubicBezTo>
                  <a:cubicBezTo>
                    <a:pt x="7339" y="3570"/>
                    <a:pt x="6072" y="2903"/>
                    <a:pt x="4804" y="22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57"/>
          <p:cNvGrpSpPr/>
          <p:nvPr/>
        </p:nvGrpSpPr>
        <p:grpSpPr>
          <a:xfrm>
            <a:off x="4621527" y="1540916"/>
            <a:ext cx="408475" cy="408475"/>
            <a:chOff x="4211985" y="3817357"/>
            <a:chExt cx="356498" cy="356498"/>
          </a:xfrm>
        </p:grpSpPr>
        <p:sp>
          <p:nvSpPr>
            <p:cNvPr id="775" name="Google Shape;775;p57"/>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7"/>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57"/>
          <p:cNvGrpSpPr/>
          <p:nvPr/>
        </p:nvGrpSpPr>
        <p:grpSpPr>
          <a:xfrm>
            <a:off x="4107669" y="1540916"/>
            <a:ext cx="408896" cy="408475"/>
            <a:chOff x="3314750" y="3817357"/>
            <a:chExt cx="356865" cy="356498"/>
          </a:xfrm>
        </p:grpSpPr>
        <p:sp>
          <p:nvSpPr>
            <p:cNvPr id="778" name="Google Shape;778;p57"/>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57"/>
            <p:cNvGrpSpPr/>
            <p:nvPr/>
          </p:nvGrpSpPr>
          <p:grpSpPr>
            <a:xfrm>
              <a:off x="3394986" y="3894612"/>
              <a:ext cx="202339" cy="202323"/>
              <a:chOff x="935197" y="1793977"/>
              <a:chExt cx="256451" cy="256430"/>
            </a:xfrm>
          </p:grpSpPr>
          <p:sp>
            <p:nvSpPr>
              <p:cNvPr id="780" name="Google Shape;780;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 name="Google Shape;782;p57"/>
          <p:cNvGrpSpPr/>
          <p:nvPr/>
        </p:nvGrpSpPr>
        <p:grpSpPr>
          <a:xfrm>
            <a:off x="3593854" y="1540916"/>
            <a:ext cx="408896" cy="408896"/>
            <a:chOff x="2866317" y="3817357"/>
            <a:chExt cx="356865" cy="356865"/>
          </a:xfrm>
        </p:grpSpPr>
        <p:sp>
          <p:nvSpPr>
            <p:cNvPr id="783" name="Google Shape;783;p57"/>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7"/>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t>Alternative resources</a:t>
            </a:r>
            <a:endParaRPr/>
          </a:p>
        </p:txBody>
      </p:sp>
      <p:sp>
        <p:nvSpPr>
          <p:cNvPr id="790" name="Google Shape;790;p58"/>
          <p:cNvSpPr txBox="1">
            <a:spLocks noGrp="1"/>
          </p:cNvSpPr>
          <p:nvPr>
            <p:ph type="body" idx="1"/>
          </p:nvPr>
        </p:nvSpPr>
        <p:spPr>
          <a:xfrm>
            <a:off x="726675" y="2229925"/>
            <a:ext cx="5424600" cy="23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Clr>
                <a:schemeClr val="lt1"/>
              </a:buClr>
              <a:buSzPts val="1100"/>
              <a:buFont typeface="Arial"/>
              <a:buNone/>
            </a:pPr>
            <a:endParaRPr sz="1200"/>
          </a:p>
          <a:p>
            <a:pPr marL="457200" marR="50800" lvl="0" indent="-317500" algn="l" rtl="0">
              <a:lnSpc>
                <a:spcPct val="100000"/>
              </a:lnSpc>
              <a:spcBef>
                <a:spcPts val="0"/>
              </a:spcBef>
              <a:spcAft>
                <a:spcPts val="0"/>
              </a:spcAft>
              <a:buSzPts val="1400"/>
              <a:buChar char="●"/>
            </a:pPr>
            <a:r>
              <a:rPr lang="en" sz="1400">
                <a:solidFill>
                  <a:schemeClr val="hlink"/>
                </a:solidFill>
                <a:uFill>
                  <a:noFill/>
                </a:uFill>
                <a:latin typeface="Lato"/>
                <a:ea typeface="Lato"/>
                <a:cs typeface="Lato"/>
                <a:sym typeface="Lato"/>
                <a:hlinkClick r:id="rId3"/>
              </a:rPr>
              <a:t>Osteopathist treating a young woman at the hospital</a:t>
            </a:r>
            <a:endParaRPr sz="1400">
              <a:solidFill>
                <a:schemeClr val="dk1"/>
              </a:solidFill>
              <a:latin typeface="Lato"/>
              <a:ea typeface="Lato"/>
              <a:cs typeface="Lato"/>
              <a:sym typeface="Lato"/>
            </a:endParaRPr>
          </a:p>
          <a:p>
            <a:pPr marL="457200" marR="50800" lvl="0" indent="-317500" algn="l" rtl="0">
              <a:lnSpc>
                <a:spcPct val="100000"/>
              </a:lnSpc>
              <a:spcBef>
                <a:spcPts val="0"/>
              </a:spcBef>
              <a:spcAft>
                <a:spcPts val="0"/>
              </a:spcAft>
              <a:buSzPts val="1400"/>
              <a:buChar char="●"/>
            </a:pPr>
            <a:r>
              <a:rPr lang="en" sz="1400">
                <a:solidFill>
                  <a:schemeClr val="hlink"/>
                </a:solidFill>
                <a:uFill>
                  <a:noFill/>
                </a:uFill>
                <a:latin typeface="Lato"/>
                <a:ea typeface="Lato"/>
                <a:cs typeface="Lato"/>
                <a:sym typeface="Lato"/>
                <a:hlinkClick r:id="rId4"/>
              </a:rPr>
              <a:t>Young physiotherapist helping a patient with back problems</a:t>
            </a:r>
            <a:endParaRPr sz="1400">
              <a:solidFill>
                <a:schemeClr val="dk1"/>
              </a:solidFill>
              <a:latin typeface="Lato"/>
              <a:ea typeface="Lato"/>
              <a:cs typeface="Lato"/>
              <a:sym typeface="Lato"/>
            </a:endParaRPr>
          </a:p>
          <a:p>
            <a:pPr marL="457200" marR="50800" lvl="0" indent="-317500" algn="l" rtl="0">
              <a:lnSpc>
                <a:spcPct val="100000"/>
              </a:lnSpc>
              <a:spcBef>
                <a:spcPts val="0"/>
              </a:spcBef>
              <a:spcAft>
                <a:spcPts val="0"/>
              </a:spcAft>
              <a:buSzPts val="1400"/>
              <a:buChar char="●"/>
            </a:pPr>
            <a:r>
              <a:rPr lang="en" sz="1400">
                <a:solidFill>
                  <a:schemeClr val="hlink"/>
                </a:solidFill>
                <a:uFill>
                  <a:noFill/>
                </a:uFill>
                <a:latin typeface="Lato"/>
                <a:ea typeface="Lato"/>
                <a:cs typeface="Lato"/>
                <a:sym typeface="Lato"/>
                <a:hlinkClick r:id="rId5"/>
              </a:rPr>
              <a:t>Woman having a physiotherapy session at a clinic</a:t>
            </a:r>
            <a:r>
              <a:rPr lang="en" sz="1400">
                <a:solidFill>
                  <a:schemeClr val="dk1"/>
                </a:solidFill>
                <a:latin typeface="Lato"/>
                <a:ea typeface="Lato"/>
                <a:cs typeface="Lato"/>
                <a:sym typeface="Lato"/>
              </a:rPr>
              <a:t> I</a:t>
            </a:r>
            <a:endParaRPr sz="1400">
              <a:solidFill>
                <a:schemeClr val="dk1"/>
              </a:solidFill>
              <a:latin typeface="Lato"/>
              <a:ea typeface="Lato"/>
              <a:cs typeface="Lato"/>
              <a:sym typeface="Lato"/>
            </a:endParaRPr>
          </a:p>
          <a:p>
            <a:pPr marL="457200" marR="50800" lvl="0" indent="-317500" algn="l" rtl="0">
              <a:lnSpc>
                <a:spcPct val="100000"/>
              </a:lnSpc>
              <a:spcBef>
                <a:spcPts val="0"/>
              </a:spcBef>
              <a:spcAft>
                <a:spcPts val="0"/>
              </a:spcAft>
              <a:buSzPts val="1400"/>
              <a:buChar char="●"/>
            </a:pPr>
            <a:r>
              <a:rPr lang="en" sz="1400">
                <a:solidFill>
                  <a:schemeClr val="hlink"/>
                </a:solidFill>
                <a:uFill>
                  <a:noFill/>
                </a:uFill>
                <a:latin typeface="Lato"/>
                <a:ea typeface="Lato"/>
                <a:cs typeface="Lato"/>
                <a:sym typeface="Lato"/>
                <a:hlinkClick r:id="rId6"/>
              </a:rPr>
              <a:t>Woman having a physiotherapy session at a clinic</a:t>
            </a:r>
            <a:r>
              <a:rPr lang="en" sz="1400">
                <a:solidFill>
                  <a:schemeClr val="dk1"/>
                </a:solidFill>
                <a:latin typeface="Lato"/>
                <a:ea typeface="Lato"/>
                <a:cs typeface="Lato"/>
                <a:sym typeface="Lato"/>
              </a:rPr>
              <a:t> II</a:t>
            </a:r>
            <a:endParaRPr sz="1400">
              <a:solidFill>
                <a:schemeClr val="dk1"/>
              </a:solidFill>
              <a:latin typeface="Lato"/>
              <a:ea typeface="Lato"/>
              <a:cs typeface="Lato"/>
              <a:sym typeface="Lato"/>
            </a:endParaRPr>
          </a:p>
          <a:p>
            <a:pPr marL="457200" marR="50800" lvl="0" indent="-317500" algn="l" rtl="0">
              <a:lnSpc>
                <a:spcPct val="100000"/>
              </a:lnSpc>
              <a:spcBef>
                <a:spcPts val="0"/>
              </a:spcBef>
              <a:spcAft>
                <a:spcPts val="0"/>
              </a:spcAft>
              <a:buSzPts val="1400"/>
              <a:buChar char="●"/>
            </a:pPr>
            <a:r>
              <a:rPr lang="en" sz="1400">
                <a:solidFill>
                  <a:schemeClr val="hlink"/>
                </a:solidFill>
                <a:uFill>
                  <a:noFill/>
                </a:uFill>
                <a:latin typeface="Lato"/>
                <a:ea typeface="Lato"/>
                <a:cs typeface="Lato"/>
                <a:sym typeface="Lato"/>
                <a:hlinkClick r:id="rId7"/>
              </a:rPr>
              <a:t>Woman having a physiotherapy session at a clinic</a:t>
            </a:r>
            <a:r>
              <a:rPr lang="en" sz="1400">
                <a:solidFill>
                  <a:schemeClr val="dk1"/>
                </a:solidFill>
                <a:latin typeface="Lato"/>
                <a:ea typeface="Lato"/>
                <a:cs typeface="Lato"/>
                <a:sym typeface="Lato"/>
              </a:rPr>
              <a:t> II</a:t>
            </a:r>
            <a:endParaRPr sz="1600">
              <a:solidFill>
                <a:schemeClr val="dk1"/>
              </a:solidFill>
              <a:latin typeface="Lato"/>
              <a:ea typeface="Lato"/>
              <a:cs typeface="Lato"/>
              <a:sym typeface="Lato"/>
            </a:endParaRPr>
          </a:p>
        </p:txBody>
      </p:sp>
      <p:sp>
        <p:nvSpPr>
          <p:cNvPr id="791" name="Google Shape;791;p58"/>
          <p:cNvSpPr txBox="1"/>
          <p:nvPr/>
        </p:nvSpPr>
        <p:spPr>
          <a:xfrm>
            <a:off x="720000" y="1315575"/>
            <a:ext cx="7704000" cy="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Here’s an assortment of alternative resources whose style fits the one of this template:</a:t>
            </a:r>
            <a:endParaRPr>
              <a:solidFill>
                <a:schemeClr val="dk1"/>
              </a:solidFill>
              <a:latin typeface="Lato"/>
              <a:ea typeface="Lato"/>
              <a:cs typeface="Lato"/>
              <a:sym typeface="Lato"/>
            </a:endParaRPr>
          </a:p>
        </p:txBody>
      </p:sp>
      <p:grpSp>
        <p:nvGrpSpPr>
          <p:cNvPr id="792" name="Google Shape;792;p58"/>
          <p:cNvGrpSpPr/>
          <p:nvPr/>
        </p:nvGrpSpPr>
        <p:grpSpPr>
          <a:xfrm>
            <a:off x="6480900" y="2406650"/>
            <a:ext cx="1950000" cy="1950000"/>
            <a:chOff x="6480900" y="2406650"/>
            <a:chExt cx="1950000" cy="1950000"/>
          </a:xfrm>
        </p:grpSpPr>
        <p:sp>
          <p:nvSpPr>
            <p:cNvPr id="793" name="Google Shape;793;p58"/>
            <p:cNvSpPr/>
            <p:nvPr/>
          </p:nvSpPr>
          <p:spPr>
            <a:xfrm rot="-5400000">
              <a:off x="6480900" y="2406650"/>
              <a:ext cx="1950000" cy="1950000"/>
            </a:xfrm>
            <a:prstGeom prst="doubleWave">
              <a:avLst>
                <a:gd name="adj1" fmla="val 4932"/>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8"/>
            <p:cNvSpPr/>
            <p:nvPr/>
          </p:nvSpPr>
          <p:spPr>
            <a:xfrm>
              <a:off x="6846400" y="2571750"/>
              <a:ext cx="677700" cy="677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800" name="Google Shape;800;p59"/>
          <p:cNvSpPr txBox="1">
            <a:spLocks noGrp="1"/>
          </p:cNvSpPr>
          <p:nvPr>
            <p:ph type="body" idx="1"/>
          </p:nvPr>
        </p:nvSpPr>
        <p:spPr>
          <a:xfrm>
            <a:off x="726675" y="2229925"/>
            <a:ext cx="5424600" cy="23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0" lvl="0" indent="0" algn="l" rtl="0">
              <a:spcBef>
                <a:spcPts val="0"/>
              </a:spcBef>
              <a:spcAft>
                <a:spcPts val="0"/>
              </a:spcAft>
              <a:buNone/>
            </a:pPr>
            <a:endParaRPr sz="1200"/>
          </a:p>
          <a:p>
            <a:pPr marL="457200" marR="50800" lvl="0" indent="-317500" algn="l" rtl="0">
              <a:lnSpc>
                <a:spcPct val="100000"/>
              </a:lnSpc>
              <a:spcBef>
                <a:spcPts val="0"/>
              </a:spcBef>
              <a:spcAft>
                <a:spcPts val="0"/>
              </a:spcAft>
              <a:buSzPts val="1400"/>
              <a:buFont typeface="Lato"/>
              <a:buChar char="●"/>
            </a:pPr>
            <a:r>
              <a:rPr lang="en" sz="1400">
                <a:solidFill>
                  <a:schemeClr val="hlink"/>
                </a:solidFill>
                <a:uFill>
                  <a:noFill/>
                </a:uFill>
                <a:latin typeface="Lato"/>
                <a:ea typeface="Lato"/>
                <a:cs typeface="Lato"/>
                <a:sym typeface="Lato"/>
                <a:hlinkClick r:id="rId3"/>
              </a:rPr>
              <a:t>Female doctor at hospital with stethoscope</a:t>
            </a:r>
            <a:endParaRPr sz="1400">
              <a:solidFill>
                <a:schemeClr val="dk1"/>
              </a:solidFill>
              <a:latin typeface="Lato"/>
              <a:ea typeface="Lato"/>
              <a:cs typeface="Lato"/>
              <a:sym typeface="Lato"/>
            </a:endParaRPr>
          </a:p>
          <a:p>
            <a:pPr marL="457200" marR="50800" lvl="0" indent="-317500" algn="l" rtl="0">
              <a:lnSpc>
                <a:spcPct val="100000"/>
              </a:lnSpc>
              <a:spcBef>
                <a:spcPts val="0"/>
              </a:spcBef>
              <a:spcAft>
                <a:spcPts val="0"/>
              </a:spcAft>
              <a:buSzPts val="1400"/>
              <a:buFont typeface="Lato"/>
              <a:buChar char="●"/>
            </a:pPr>
            <a:r>
              <a:rPr lang="en" sz="1400">
                <a:solidFill>
                  <a:schemeClr val="hlink"/>
                </a:solidFill>
                <a:uFill>
                  <a:noFill/>
                </a:uFill>
                <a:latin typeface="Lato"/>
                <a:ea typeface="Lato"/>
                <a:cs typeface="Lato"/>
                <a:sym typeface="Lato"/>
                <a:hlinkClick r:id="rId4"/>
              </a:rPr>
              <a:t>Close up on health worker</a:t>
            </a:r>
            <a:endParaRPr sz="1400">
              <a:solidFill>
                <a:schemeClr val="dk1"/>
              </a:solidFill>
              <a:latin typeface="Lato"/>
              <a:ea typeface="Lato"/>
              <a:cs typeface="Lato"/>
              <a:sym typeface="Lato"/>
            </a:endParaRPr>
          </a:p>
          <a:p>
            <a:pPr marL="457200" marR="50800" lvl="0" indent="-317500" algn="l" rtl="0">
              <a:lnSpc>
                <a:spcPct val="100000"/>
              </a:lnSpc>
              <a:spcBef>
                <a:spcPts val="0"/>
              </a:spcBef>
              <a:spcAft>
                <a:spcPts val="0"/>
              </a:spcAft>
              <a:buSzPts val="1400"/>
              <a:buFont typeface="Lato"/>
              <a:buChar char="●"/>
            </a:pPr>
            <a:r>
              <a:rPr lang="en" sz="1400">
                <a:solidFill>
                  <a:schemeClr val="hlink"/>
                </a:solidFill>
                <a:uFill>
                  <a:noFill/>
                </a:uFill>
                <a:latin typeface="Lato"/>
                <a:ea typeface="Lato"/>
                <a:cs typeface="Lato"/>
                <a:sym typeface="Lato"/>
                <a:hlinkClick r:id="rId5"/>
              </a:rPr>
              <a:t>Woman working as doctor</a:t>
            </a:r>
            <a:endParaRPr sz="1400">
              <a:solidFill>
                <a:schemeClr val="dk1"/>
              </a:solidFill>
              <a:latin typeface="Lato"/>
              <a:ea typeface="Lato"/>
              <a:cs typeface="Lato"/>
              <a:sym typeface="Lato"/>
            </a:endParaRPr>
          </a:p>
          <a:p>
            <a:pPr marL="457200" marR="50800" lvl="0" indent="-317500" algn="l" rtl="0">
              <a:lnSpc>
                <a:spcPct val="100000"/>
              </a:lnSpc>
              <a:spcBef>
                <a:spcPts val="0"/>
              </a:spcBef>
              <a:spcAft>
                <a:spcPts val="0"/>
              </a:spcAft>
              <a:buSzPts val="1400"/>
              <a:buFont typeface="Lato"/>
              <a:buChar char="●"/>
            </a:pPr>
            <a:r>
              <a:rPr lang="en" sz="1400">
                <a:solidFill>
                  <a:schemeClr val="hlink"/>
                </a:solidFill>
                <a:uFill>
                  <a:noFill/>
                </a:uFill>
                <a:latin typeface="Lato"/>
                <a:ea typeface="Lato"/>
                <a:cs typeface="Lato"/>
                <a:sym typeface="Lato"/>
                <a:hlinkClick r:id="rId6"/>
              </a:rPr>
              <a:t>Female osteopathist treating a girl at the hospital</a:t>
            </a:r>
            <a:endParaRPr sz="1400">
              <a:solidFill>
                <a:schemeClr val="dk1"/>
              </a:solidFill>
              <a:latin typeface="Lato"/>
              <a:ea typeface="Lato"/>
              <a:cs typeface="Lato"/>
              <a:sym typeface="Lato"/>
            </a:endParaRPr>
          </a:p>
        </p:txBody>
      </p:sp>
      <p:sp>
        <p:nvSpPr>
          <p:cNvPr id="801" name="Google Shape;801;p59"/>
          <p:cNvSpPr txBox="1"/>
          <p:nvPr/>
        </p:nvSpPr>
        <p:spPr>
          <a:xfrm>
            <a:off x="720000" y="1315575"/>
            <a:ext cx="7704000" cy="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solidFill>
                  <a:schemeClr val="dk1"/>
                </a:solidFill>
                <a:latin typeface="Lato"/>
                <a:ea typeface="Lato"/>
                <a:cs typeface="Lato"/>
                <a:sym typeface="Lato"/>
              </a:rPr>
              <a:t>Did you like the resources on this template? Get them for free at our other websites:</a:t>
            </a:r>
            <a:endParaRPr>
              <a:solidFill>
                <a:schemeClr val="dk1"/>
              </a:solidFill>
              <a:latin typeface="Lato"/>
              <a:ea typeface="Lato"/>
              <a:cs typeface="Lato"/>
              <a:sym typeface="Lato"/>
            </a:endParaRPr>
          </a:p>
        </p:txBody>
      </p:sp>
      <p:sp>
        <p:nvSpPr>
          <p:cNvPr id="802" name="Google Shape;802;p59"/>
          <p:cNvSpPr/>
          <p:nvPr/>
        </p:nvSpPr>
        <p:spPr>
          <a:xfrm rot="-5400000" flipH="1">
            <a:off x="7306834" y="3780041"/>
            <a:ext cx="1920300" cy="1920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
        <p:cNvGrpSpPr/>
        <p:nvPr/>
      </p:nvGrpSpPr>
      <p:grpSpPr>
        <a:xfrm>
          <a:off x="0" y="0"/>
          <a:ext cx="0" cy="0"/>
          <a:chOff x="0" y="0"/>
          <a:chExt cx="0" cy="0"/>
        </a:xfrm>
      </p:grpSpPr>
      <p:sp>
        <p:nvSpPr>
          <p:cNvPr id="807" name="Google Shape;807;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08" name="Google Shape;808;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809" name="Google Shape;809;p6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3"/>
        <p:cNvGrpSpPr/>
        <p:nvPr/>
      </p:nvGrpSpPr>
      <p:grpSpPr>
        <a:xfrm>
          <a:off x="0" y="0"/>
          <a:ext cx="0" cy="0"/>
          <a:chOff x="0" y="0"/>
          <a:chExt cx="0" cy="0"/>
        </a:xfrm>
      </p:grpSpPr>
      <p:sp>
        <p:nvSpPr>
          <p:cNvPr id="814" name="Google Shape;814;p6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815" name="Google Shape;815;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16" name="Google Shape;816;p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0"/>
        <p:cNvGrpSpPr/>
        <p:nvPr/>
      </p:nvGrpSpPr>
      <p:grpSpPr>
        <a:xfrm>
          <a:off x="0" y="0"/>
          <a:ext cx="0" cy="0"/>
          <a:chOff x="0" y="0"/>
          <a:chExt cx="0" cy="0"/>
        </a:xfrm>
      </p:grpSpPr>
      <p:sp>
        <p:nvSpPr>
          <p:cNvPr id="821" name="Google Shape;821;p6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822" name="Google Shape;822;p6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Lexend Exa</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https://fonts.google.com/specimen/Lexend+Exa</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p:txBody>
      </p:sp>
      <p:grpSp>
        <p:nvGrpSpPr>
          <p:cNvPr id="823" name="Google Shape;823;p62"/>
          <p:cNvGrpSpPr/>
          <p:nvPr/>
        </p:nvGrpSpPr>
        <p:grpSpPr>
          <a:xfrm>
            <a:off x="3114470" y="3453775"/>
            <a:ext cx="2915055" cy="754200"/>
            <a:chOff x="3114470" y="3453775"/>
            <a:chExt cx="2915055" cy="754200"/>
          </a:xfrm>
        </p:grpSpPr>
        <p:sp>
          <p:nvSpPr>
            <p:cNvPr id="824" name="Google Shape;824;p62"/>
            <p:cNvSpPr/>
            <p:nvPr/>
          </p:nvSpPr>
          <p:spPr>
            <a:xfrm>
              <a:off x="3114470" y="34537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2"/>
            <p:cNvSpPr/>
            <p:nvPr/>
          </p:nvSpPr>
          <p:spPr>
            <a:xfrm>
              <a:off x="4176289" y="3453775"/>
              <a:ext cx="791400" cy="754200"/>
            </a:xfrm>
            <a:prstGeom prst="roundRect">
              <a:avLst>
                <a:gd name="adj" fmla="val 16667"/>
              </a:avLst>
            </a:prstGeom>
            <a:solidFill>
              <a:srgbClr val="CCCC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2"/>
            <p:cNvSpPr txBox="1"/>
            <p:nvPr/>
          </p:nvSpPr>
          <p:spPr>
            <a:xfrm>
              <a:off x="3114475" y="36108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827" name="Google Shape;827;p62"/>
            <p:cNvSpPr txBox="1"/>
            <p:nvPr/>
          </p:nvSpPr>
          <p:spPr>
            <a:xfrm>
              <a:off x="4176300" y="36108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#cccccc</a:t>
              </a:r>
              <a:endParaRPr sz="1000">
                <a:solidFill>
                  <a:schemeClr val="dk1"/>
                </a:solidFill>
              </a:endParaRPr>
            </a:p>
          </p:txBody>
        </p:sp>
        <p:sp>
          <p:nvSpPr>
            <p:cNvPr id="828" name="Google Shape;828;p62"/>
            <p:cNvSpPr/>
            <p:nvPr/>
          </p:nvSpPr>
          <p:spPr>
            <a:xfrm>
              <a:off x="5238125" y="34537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2"/>
            <p:cNvSpPr txBox="1"/>
            <p:nvPr/>
          </p:nvSpPr>
          <p:spPr>
            <a:xfrm>
              <a:off x="5238125" y="36108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sp>
        <p:nvSpPr>
          <p:cNvPr id="830" name="Google Shape;830;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4"/>
        <p:cNvGrpSpPr/>
        <p:nvPr/>
      </p:nvGrpSpPr>
      <p:grpSpPr>
        <a:xfrm>
          <a:off x="0" y="0"/>
          <a:ext cx="0" cy="0"/>
          <a:chOff x="0" y="0"/>
          <a:chExt cx="0" cy="0"/>
        </a:xfrm>
      </p:grpSpPr>
      <p:sp>
        <p:nvSpPr>
          <p:cNvPr id="835" name="Google Shape;835;p6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836" name="Google Shape;836;p6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837" name="Google Shape;837;p6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838" name="Google Shape;838;p6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839" name="Google Shape;839;p6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840" name="Google Shape;840;p6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841" name="Google Shape;841;p6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842" name="Google Shape;842;p6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843" name="Google Shape;843;p6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844" name="Google Shape;844;p6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845" name="Google Shape;845;p6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846" name="Google Shape;846;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0"/>
        <p:cNvGrpSpPr/>
        <p:nvPr/>
      </p:nvGrpSpPr>
      <p:grpSpPr>
        <a:xfrm>
          <a:off x="0" y="0"/>
          <a:ext cx="0" cy="0"/>
          <a:chOff x="0" y="0"/>
          <a:chExt cx="0" cy="0"/>
        </a:xfrm>
      </p:grpSpPr>
      <p:grpSp>
        <p:nvGrpSpPr>
          <p:cNvPr id="851" name="Google Shape;851;p64"/>
          <p:cNvGrpSpPr/>
          <p:nvPr/>
        </p:nvGrpSpPr>
        <p:grpSpPr>
          <a:xfrm>
            <a:off x="5082708" y="3095784"/>
            <a:ext cx="442841" cy="514271"/>
            <a:chOff x="4727025" y="1332775"/>
            <a:chExt cx="59900" cy="69625"/>
          </a:xfrm>
        </p:grpSpPr>
        <p:sp>
          <p:nvSpPr>
            <p:cNvPr id="852" name="Google Shape;852;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64"/>
          <p:cNvGrpSpPr/>
          <p:nvPr/>
        </p:nvGrpSpPr>
        <p:grpSpPr>
          <a:xfrm>
            <a:off x="5758025" y="2343272"/>
            <a:ext cx="500909" cy="500899"/>
            <a:chOff x="4820425" y="1329900"/>
            <a:chExt cx="70175" cy="70350"/>
          </a:xfrm>
        </p:grpSpPr>
        <p:sp>
          <p:nvSpPr>
            <p:cNvPr id="855" name="Google Shape;855;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64"/>
          <p:cNvGrpSpPr/>
          <p:nvPr/>
        </p:nvGrpSpPr>
        <p:grpSpPr>
          <a:xfrm>
            <a:off x="6410648" y="2355062"/>
            <a:ext cx="538135" cy="493119"/>
            <a:chOff x="4903200" y="1331525"/>
            <a:chExt cx="73575" cy="67425"/>
          </a:xfrm>
        </p:grpSpPr>
        <p:sp>
          <p:nvSpPr>
            <p:cNvPr id="860" name="Google Shape;860;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61" name="Google Shape;861;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4"/>
          <p:cNvGrpSpPr/>
          <p:nvPr/>
        </p:nvGrpSpPr>
        <p:grpSpPr>
          <a:xfrm>
            <a:off x="5670599" y="3097040"/>
            <a:ext cx="544563" cy="511895"/>
            <a:chOff x="4815575" y="1416800"/>
            <a:chExt cx="73750" cy="71400"/>
          </a:xfrm>
        </p:grpSpPr>
        <p:sp>
          <p:nvSpPr>
            <p:cNvPr id="863" name="Google Shape;863;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64"/>
          <p:cNvGrpSpPr/>
          <p:nvPr/>
        </p:nvGrpSpPr>
        <p:grpSpPr>
          <a:xfrm>
            <a:off x="6367224" y="3096746"/>
            <a:ext cx="602914" cy="512477"/>
            <a:chOff x="4902475" y="1418875"/>
            <a:chExt cx="74500" cy="63775"/>
          </a:xfrm>
        </p:grpSpPr>
        <p:sp>
          <p:nvSpPr>
            <p:cNvPr id="867" name="Google Shape;867;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64"/>
          <p:cNvGrpSpPr/>
          <p:nvPr/>
        </p:nvGrpSpPr>
        <p:grpSpPr>
          <a:xfrm>
            <a:off x="5783096" y="3835985"/>
            <a:ext cx="515391" cy="525699"/>
            <a:chOff x="4818100" y="1507675"/>
            <a:chExt cx="71225" cy="71625"/>
          </a:xfrm>
        </p:grpSpPr>
        <p:sp>
          <p:nvSpPr>
            <p:cNvPr id="870" name="Google Shape;870;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64"/>
          <p:cNvGrpSpPr/>
          <p:nvPr/>
        </p:nvGrpSpPr>
        <p:grpSpPr>
          <a:xfrm>
            <a:off x="5121199" y="3857517"/>
            <a:ext cx="522956" cy="489869"/>
            <a:chOff x="4721450" y="1509475"/>
            <a:chExt cx="79350" cy="74325"/>
          </a:xfrm>
        </p:grpSpPr>
        <p:sp>
          <p:nvSpPr>
            <p:cNvPr id="875" name="Google Shape;875;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4"/>
          <p:cNvGrpSpPr/>
          <p:nvPr/>
        </p:nvGrpSpPr>
        <p:grpSpPr>
          <a:xfrm>
            <a:off x="6444441" y="3837269"/>
            <a:ext cx="525704" cy="535436"/>
            <a:chOff x="4906800" y="1507500"/>
            <a:chExt cx="70350" cy="71075"/>
          </a:xfrm>
        </p:grpSpPr>
        <p:sp>
          <p:nvSpPr>
            <p:cNvPr id="880" name="Google Shape;880;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64"/>
          <p:cNvGrpSpPr/>
          <p:nvPr/>
        </p:nvGrpSpPr>
        <p:grpSpPr>
          <a:xfrm>
            <a:off x="4477263" y="2343250"/>
            <a:ext cx="508054" cy="508095"/>
            <a:chOff x="3736598" y="2170606"/>
            <a:chExt cx="404889" cy="404889"/>
          </a:xfrm>
        </p:grpSpPr>
        <p:sp>
          <p:nvSpPr>
            <p:cNvPr id="886" name="Google Shape;886;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64"/>
          <p:cNvGrpSpPr/>
          <p:nvPr/>
        </p:nvGrpSpPr>
        <p:grpSpPr>
          <a:xfrm>
            <a:off x="3765303" y="2343345"/>
            <a:ext cx="575790" cy="507904"/>
            <a:chOff x="3161917" y="2170682"/>
            <a:chExt cx="458870" cy="404737"/>
          </a:xfrm>
        </p:grpSpPr>
        <p:sp>
          <p:nvSpPr>
            <p:cNvPr id="891" name="Google Shape;891;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92" name="Google Shape;892;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4"/>
          <p:cNvGrpSpPr/>
          <p:nvPr/>
        </p:nvGrpSpPr>
        <p:grpSpPr>
          <a:xfrm>
            <a:off x="3792833" y="3103717"/>
            <a:ext cx="520730" cy="498567"/>
            <a:chOff x="3179914" y="2889488"/>
            <a:chExt cx="422876" cy="404911"/>
          </a:xfrm>
        </p:grpSpPr>
        <p:sp>
          <p:nvSpPr>
            <p:cNvPr id="895" name="Google Shape;895;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64"/>
          <p:cNvGrpSpPr/>
          <p:nvPr/>
        </p:nvGrpSpPr>
        <p:grpSpPr>
          <a:xfrm>
            <a:off x="4421513" y="3103677"/>
            <a:ext cx="516145" cy="498648"/>
            <a:chOff x="3729467" y="2889422"/>
            <a:chExt cx="419153" cy="404977"/>
          </a:xfrm>
        </p:grpSpPr>
        <p:sp>
          <p:nvSpPr>
            <p:cNvPr id="902" name="Google Shape;902;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 name="Google Shape;909;p6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64"/>
          <p:cNvGrpSpPr/>
          <p:nvPr/>
        </p:nvGrpSpPr>
        <p:grpSpPr>
          <a:xfrm>
            <a:off x="7141841" y="2550562"/>
            <a:ext cx="166473" cy="141497"/>
            <a:chOff x="4660325" y="1866850"/>
            <a:chExt cx="68350" cy="58100"/>
          </a:xfrm>
        </p:grpSpPr>
        <p:sp>
          <p:nvSpPr>
            <p:cNvPr id="914" name="Google Shape;914;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4"/>
          <p:cNvGrpSpPr/>
          <p:nvPr/>
        </p:nvGrpSpPr>
        <p:grpSpPr>
          <a:xfrm>
            <a:off x="7451186" y="2576286"/>
            <a:ext cx="162515" cy="90049"/>
            <a:chOff x="4791775" y="1877500"/>
            <a:chExt cx="66725" cy="36975"/>
          </a:xfrm>
        </p:grpSpPr>
        <p:sp>
          <p:nvSpPr>
            <p:cNvPr id="917" name="Google Shape;917;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64"/>
          <p:cNvGrpSpPr/>
          <p:nvPr/>
        </p:nvGrpSpPr>
        <p:grpSpPr>
          <a:xfrm>
            <a:off x="7772899" y="2576286"/>
            <a:ext cx="144979" cy="90049"/>
            <a:chOff x="4923925" y="1877500"/>
            <a:chExt cx="59525" cy="36975"/>
          </a:xfrm>
        </p:grpSpPr>
        <p:sp>
          <p:nvSpPr>
            <p:cNvPr id="920" name="Google Shape;920;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64"/>
          <p:cNvGrpSpPr/>
          <p:nvPr/>
        </p:nvGrpSpPr>
        <p:grpSpPr>
          <a:xfrm>
            <a:off x="8067390" y="2558477"/>
            <a:ext cx="141447" cy="125667"/>
            <a:chOff x="5058450" y="1870100"/>
            <a:chExt cx="58075" cy="51600"/>
          </a:xfrm>
        </p:grpSpPr>
        <p:sp>
          <p:nvSpPr>
            <p:cNvPr id="923" name="Google Shape;923;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64"/>
          <p:cNvGrpSpPr/>
          <p:nvPr/>
        </p:nvGrpSpPr>
        <p:grpSpPr>
          <a:xfrm>
            <a:off x="7481905" y="2980885"/>
            <a:ext cx="101077" cy="107645"/>
            <a:chOff x="4811425" y="2065025"/>
            <a:chExt cx="41500" cy="44200"/>
          </a:xfrm>
        </p:grpSpPr>
        <p:sp>
          <p:nvSpPr>
            <p:cNvPr id="926" name="Google Shape;926;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4"/>
          <p:cNvGrpSpPr/>
          <p:nvPr/>
        </p:nvGrpSpPr>
        <p:grpSpPr>
          <a:xfrm>
            <a:off x="7774342" y="2981098"/>
            <a:ext cx="120867" cy="107218"/>
            <a:chOff x="4929875" y="2065025"/>
            <a:chExt cx="49625" cy="44025"/>
          </a:xfrm>
        </p:grpSpPr>
        <p:sp>
          <p:nvSpPr>
            <p:cNvPr id="929" name="Google Shape;929;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64"/>
          <p:cNvGrpSpPr/>
          <p:nvPr/>
        </p:nvGrpSpPr>
        <p:grpSpPr>
          <a:xfrm>
            <a:off x="8103011" y="2984112"/>
            <a:ext cx="70206" cy="101191"/>
            <a:chOff x="5083925" y="2066350"/>
            <a:chExt cx="28825" cy="41550"/>
          </a:xfrm>
        </p:grpSpPr>
        <p:sp>
          <p:nvSpPr>
            <p:cNvPr id="932" name="Google Shape;932;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64"/>
          <p:cNvGrpSpPr/>
          <p:nvPr/>
        </p:nvGrpSpPr>
        <p:grpSpPr>
          <a:xfrm>
            <a:off x="7134565" y="2999759"/>
            <a:ext cx="181026" cy="69896"/>
            <a:chOff x="4659775" y="2072775"/>
            <a:chExt cx="74325" cy="28700"/>
          </a:xfrm>
        </p:grpSpPr>
        <p:sp>
          <p:nvSpPr>
            <p:cNvPr id="935" name="Google Shape;935;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64"/>
          <p:cNvGrpSpPr/>
          <p:nvPr/>
        </p:nvGrpSpPr>
        <p:grpSpPr>
          <a:xfrm>
            <a:off x="8054421" y="2790324"/>
            <a:ext cx="167387" cy="89197"/>
            <a:chOff x="4662475" y="1976500"/>
            <a:chExt cx="68725" cy="36625"/>
          </a:xfrm>
        </p:grpSpPr>
        <p:sp>
          <p:nvSpPr>
            <p:cNvPr id="939" name="Google Shape;939;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64"/>
          <p:cNvGrpSpPr/>
          <p:nvPr/>
        </p:nvGrpSpPr>
        <p:grpSpPr>
          <a:xfrm>
            <a:off x="7751326" y="2793764"/>
            <a:ext cx="166899" cy="82317"/>
            <a:chOff x="4920150" y="1977875"/>
            <a:chExt cx="68525" cy="33800"/>
          </a:xfrm>
        </p:grpSpPr>
        <p:sp>
          <p:nvSpPr>
            <p:cNvPr id="943" name="Google Shape;943;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64"/>
          <p:cNvGrpSpPr/>
          <p:nvPr/>
        </p:nvGrpSpPr>
        <p:grpSpPr>
          <a:xfrm>
            <a:off x="7162483" y="3197682"/>
            <a:ext cx="125190" cy="127859"/>
            <a:chOff x="4676550" y="2160575"/>
            <a:chExt cx="51400" cy="52500"/>
          </a:xfrm>
        </p:grpSpPr>
        <p:sp>
          <p:nvSpPr>
            <p:cNvPr id="947" name="Google Shape;947;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64"/>
          <p:cNvGrpSpPr/>
          <p:nvPr/>
        </p:nvGrpSpPr>
        <p:grpSpPr>
          <a:xfrm>
            <a:off x="7459741" y="3204714"/>
            <a:ext cx="145405" cy="113794"/>
            <a:chOff x="4768325" y="2163475"/>
            <a:chExt cx="59700" cy="46725"/>
          </a:xfrm>
        </p:grpSpPr>
        <p:sp>
          <p:nvSpPr>
            <p:cNvPr id="951" name="Google Shape;951;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6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 name="Google Shape;959;p64"/>
          <p:cNvGrpSpPr/>
          <p:nvPr/>
        </p:nvGrpSpPr>
        <p:grpSpPr>
          <a:xfrm>
            <a:off x="7476059" y="3459808"/>
            <a:ext cx="112768" cy="106853"/>
            <a:chOff x="4768575" y="2253950"/>
            <a:chExt cx="46300" cy="43875"/>
          </a:xfrm>
        </p:grpSpPr>
        <p:sp>
          <p:nvSpPr>
            <p:cNvPr id="960" name="Google Shape;960;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4"/>
          <p:cNvGrpSpPr/>
          <p:nvPr/>
        </p:nvGrpSpPr>
        <p:grpSpPr>
          <a:xfrm>
            <a:off x="7775682" y="3948834"/>
            <a:ext cx="118187" cy="146246"/>
            <a:chOff x="4960900" y="2433225"/>
            <a:chExt cx="48525" cy="60050"/>
          </a:xfrm>
        </p:grpSpPr>
        <p:sp>
          <p:nvSpPr>
            <p:cNvPr id="963" name="Google Shape;963;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4"/>
          <p:cNvGrpSpPr/>
          <p:nvPr/>
        </p:nvGrpSpPr>
        <p:grpSpPr>
          <a:xfrm>
            <a:off x="7464247" y="4212895"/>
            <a:ext cx="136394" cy="143810"/>
            <a:chOff x="4854075" y="2527625"/>
            <a:chExt cx="56000" cy="59050"/>
          </a:xfrm>
        </p:grpSpPr>
        <p:sp>
          <p:nvSpPr>
            <p:cNvPr id="966" name="Google Shape;966;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6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64"/>
          <p:cNvGrpSpPr/>
          <p:nvPr/>
        </p:nvGrpSpPr>
        <p:grpSpPr>
          <a:xfrm>
            <a:off x="8088458" y="3676639"/>
            <a:ext cx="99312" cy="160797"/>
            <a:chOff x="5059700" y="2334775"/>
            <a:chExt cx="40775" cy="66025"/>
          </a:xfrm>
        </p:grpSpPr>
        <p:sp>
          <p:nvSpPr>
            <p:cNvPr id="972" name="Google Shape;972;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64"/>
          <p:cNvGrpSpPr/>
          <p:nvPr/>
        </p:nvGrpSpPr>
        <p:grpSpPr>
          <a:xfrm>
            <a:off x="8045622" y="3941771"/>
            <a:ext cx="184984" cy="160371"/>
            <a:chOff x="5037700" y="2430325"/>
            <a:chExt cx="75950" cy="65850"/>
          </a:xfrm>
        </p:grpSpPr>
        <p:sp>
          <p:nvSpPr>
            <p:cNvPr id="982" name="Google Shape;982;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64"/>
          <p:cNvGrpSpPr/>
          <p:nvPr/>
        </p:nvGrpSpPr>
        <p:grpSpPr>
          <a:xfrm>
            <a:off x="7465128" y="3708223"/>
            <a:ext cx="173014" cy="97629"/>
            <a:chOff x="4756975" y="2341800"/>
            <a:chExt cx="91975" cy="51925"/>
          </a:xfrm>
        </p:grpSpPr>
        <p:sp>
          <p:nvSpPr>
            <p:cNvPr id="985" name="Google Shape;985;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64"/>
          <p:cNvGrpSpPr/>
          <p:nvPr/>
        </p:nvGrpSpPr>
        <p:grpSpPr>
          <a:xfrm>
            <a:off x="7732065" y="4196920"/>
            <a:ext cx="212497" cy="175761"/>
            <a:chOff x="4943575" y="2516350"/>
            <a:chExt cx="98675" cy="81700"/>
          </a:xfrm>
        </p:grpSpPr>
        <p:sp>
          <p:nvSpPr>
            <p:cNvPr id="1006" name="Google Shape;1006;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64"/>
          <p:cNvGrpSpPr/>
          <p:nvPr/>
        </p:nvGrpSpPr>
        <p:grpSpPr>
          <a:xfrm>
            <a:off x="1990126" y="3423163"/>
            <a:ext cx="965351" cy="134611"/>
            <a:chOff x="4411970" y="2962952"/>
            <a:chExt cx="706544" cy="104212"/>
          </a:xfrm>
        </p:grpSpPr>
        <p:sp>
          <p:nvSpPr>
            <p:cNvPr id="1085" name="Google Shape;1085;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64"/>
          <p:cNvGrpSpPr/>
          <p:nvPr/>
        </p:nvGrpSpPr>
        <p:grpSpPr>
          <a:xfrm>
            <a:off x="1990126" y="3012077"/>
            <a:ext cx="960158" cy="289172"/>
            <a:chOff x="4411970" y="2726085"/>
            <a:chExt cx="643107" cy="193659"/>
          </a:xfrm>
        </p:grpSpPr>
        <p:sp>
          <p:nvSpPr>
            <p:cNvPr id="1090" name="Google Shape;1090;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64"/>
          <p:cNvGrpSpPr/>
          <p:nvPr/>
        </p:nvGrpSpPr>
        <p:grpSpPr>
          <a:xfrm>
            <a:off x="993018" y="3278187"/>
            <a:ext cx="833173" cy="259209"/>
            <a:chOff x="4411970" y="4340222"/>
            <a:chExt cx="779467" cy="242683"/>
          </a:xfrm>
        </p:grpSpPr>
        <p:sp>
          <p:nvSpPr>
            <p:cNvPr id="1094" name="Google Shape;1094;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64"/>
          <p:cNvGrpSpPr/>
          <p:nvPr/>
        </p:nvGrpSpPr>
        <p:grpSpPr>
          <a:xfrm>
            <a:off x="1990126" y="2673933"/>
            <a:ext cx="965160" cy="216230"/>
            <a:chOff x="4411970" y="2468674"/>
            <a:chExt cx="747317" cy="167425"/>
          </a:xfrm>
        </p:grpSpPr>
        <p:sp>
          <p:nvSpPr>
            <p:cNvPr id="1098" name="Google Shape;1098;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64"/>
          <p:cNvGrpSpPr/>
          <p:nvPr/>
        </p:nvGrpSpPr>
        <p:grpSpPr>
          <a:xfrm>
            <a:off x="988873" y="2578650"/>
            <a:ext cx="810451" cy="319148"/>
            <a:chOff x="4411970" y="3686602"/>
            <a:chExt cx="797845" cy="314215"/>
          </a:xfrm>
        </p:grpSpPr>
        <p:sp>
          <p:nvSpPr>
            <p:cNvPr id="1101" name="Google Shape;1101;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 name="Google Shape;1106;p6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64"/>
          <p:cNvGrpSpPr/>
          <p:nvPr/>
        </p:nvGrpSpPr>
        <p:grpSpPr>
          <a:xfrm>
            <a:off x="988970" y="2333174"/>
            <a:ext cx="1970333" cy="208784"/>
            <a:chOff x="6336019" y="3733725"/>
            <a:chExt cx="2566206" cy="351310"/>
          </a:xfrm>
        </p:grpSpPr>
        <p:sp>
          <p:nvSpPr>
            <p:cNvPr id="1108" name="Google Shape;1108;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64"/>
          <p:cNvGrpSpPr/>
          <p:nvPr/>
        </p:nvGrpSpPr>
        <p:grpSpPr>
          <a:xfrm>
            <a:off x="1990126" y="3940729"/>
            <a:ext cx="946551" cy="153200"/>
            <a:chOff x="4404545" y="3301592"/>
            <a:chExt cx="782403" cy="129272"/>
          </a:xfrm>
        </p:grpSpPr>
        <p:sp>
          <p:nvSpPr>
            <p:cNvPr id="1113" name="Google Shape;1113;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64"/>
          <p:cNvGrpSpPr/>
          <p:nvPr/>
        </p:nvGrpSpPr>
        <p:grpSpPr>
          <a:xfrm>
            <a:off x="1990126" y="3679688"/>
            <a:ext cx="962257" cy="139127"/>
            <a:chOff x="4411970" y="3131459"/>
            <a:chExt cx="710520" cy="117397"/>
          </a:xfrm>
        </p:grpSpPr>
        <p:sp>
          <p:nvSpPr>
            <p:cNvPr id="1116" name="Google Shape;1116;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6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64"/>
          <p:cNvGrpSpPr/>
          <p:nvPr/>
        </p:nvGrpSpPr>
        <p:grpSpPr>
          <a:xfrm>
            <a:off x="990271" y="3614482"/>
            <a:ext cx="823838" cy="458988"/>
            <a:chOff x="4411970" y="1801825"/>
            <a:chExt cx="734586" cy="409262"/>
          </a:xfrm>
        </p:grpSpPr>
        <p:sp>
          <p:nvSpPr>
            <p:cNvPr id="1120" name="Google Shape;1120;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64"/>
          <p:cNvGrpSpPr/>
          <p:nvPr/>
        </p:nvGrpSpPr>
        <p:grpSpPr>
          <a:xfrm>
            <a:off x="990271" y="4162908"/>
            <a:ext cx="856348" cy="212039"/>
            <a:chOff x="4411970" y="2233974"/>
            <a:chExt cx="763574" cy="189068"/>
          </a:xfrm>
        </p:grpSpPr>
        <p:sp>
          <p:nvSpPr>
            <p:cNvPr id="1123" name="Google Shape;1123;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64"/>
          <p:cNvGrpSpPr/>
          <p:nvPr/>
        </p:nvGrpSpPr>
        <p:grpSpPr>
          <a:xfrm>
            <a:off x="3100467" y="2338244"/>
            <a:ext cx="511602" cy="511602"/>
            <a:chOff x="5681300" y="2527788"/>
            <a:chExt cx="805800" cy="805800"/>
          </a:xfrm>
        </p:grpSpPr>
        <p:sp>
          <p:nvSpPr>
            <p:cNvPr id="1126" name="Google Shape;1126;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64"/>
          <p:cNvGrpSpPr/>
          <p:nvPr/>
        </p:nvGrpSpPr>
        <p:grpSpPr>
          <a:xfrm>
            <a:off x="3097662" y="3104827"/>
            <a:ext cx="513021" cy="512935"/>
            <a:chOff x="4049800" y="640400"/>
            <a:chExt cx="858900" cy="858900"/>
          </a:xfrm>
        </p:grpSpPr>
        <p:sp>
          <p:nvSpPr>
            <p:cNvPr id="1129" name="Google Shape;1129;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64"/>
          <p:cNvGrpSpPr/>
          <p:nvPr/>
        </p:nvGrpSpPr>
        <p:grpSpPr>
          <a:xfrm>
            <a:off x="3014861" y="3756719"/>
            <a:ext cx="686489" cy="686585"/>
            <a:chOff x="5080188" y="927900"/>
            <a:chExt cx="961200" cy="961200"/>
          </a:xfrm>
        </p:grpSpPr>
        <p:sp>
          <p:nvSpPr>
            <p:cNvPr id="1132" name="Google Shape;1132;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64"/>
          <p:cNvGrpSpPr/>
          <p:nvPr/>
        </p:nvGrpSpPr>
        <p:grpSpPr>
          <a:xfrm>
            <a:off x="3798012" y="3849448"/>
            <a:ext cx="510373" cy="510937"/>
            <a:chOff x="7508249" y="1522825"/>
            <a:chExt cx="1326332" cy="1322987"/>
          </a:xfrm>
        </p:grpSpPr>
        <p:sp>
          <p:nvSpPr>
            <p:cNvPr id="1141" name="Google Shape;1141;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64"/>
          <p:cNvGrpSpPr/>
          <p:nvPr/>
        </p:nvGrpSpPr>
        <p:grpSpPr>
          <a:xfrm>
            <a:off x="4489605" y="3850853"/>
            <a:ext cx="492652" cy="503348"/>
            <a:chOff x="6039282" y="1042577"/>
            <a:chExt cx="734315" cy="731929"/>
          </a:xfrm>
        </p:grpSpPr>
        <p:sp>
          <p:nvSpPr>
            <p:cNvPr id="1152" name="Google Shape;1152;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64"/>
          <p:cNvGrpSpPr/>
          <p:nvPr/>
        </p:nvGrpSpPr>
        <p:grpSpPr>
          <a:xfrm>
            <a:off x="5130019" y="2346894"/>
            <a:ext cx="483304" cy="504902"/>
            <a:chOff x="1825800" y="1651625"/>
            <a:chExt cx="568125" cy="591775"/>
          </a:xfrm>
        </p:grpSpPr>
        <p:sp>
          <p:nvSpPr>
            <p:cNvPr id="1174" name="Google Shape;1174;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6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185" name="Google Shape;1185;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txBox="1">
            <a:spLocks noGrp="1"/>
          </p:cNvSpPr>
          <p:nvPr>
            <p:ph type="title"/>
          </p:nvPr>
        </p:nvSpPr>
        <p:spPr>
          <a:xfrm>
            <a:off x="3406140" y="1737360"/>
            <a:ext cx="5372099" cy="19146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dirty="0"/>
              <a:t>Introduction &amp; Project Overview</a:t>
            </a:r>
            <a:endParaRPr sz="3200" dirty="0"/>
          </a:p>
        </p:txBody>
      </p:sp>
      <p:sp>
        <p:nvSpPr>
          <p:cNvPr id="266" name="Google Shape;266;p36"/>
          <p:cNvSpPr txBox="1">
            <a:spLocks noGrp="1"/>
          </p:cNvSpPr>
          <p:nvPr>
            <p:ph type="title" idx="2"/>
          </p:nvPr>
        </p:nvSpPr>
        <p:spPr>
          <a:xfrm>
            <a:off x="1698425" y="2239575"/>
            <a:ext cx="162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grpSp>
        <p:nvGrpSpPr>
          <p:cNvPr id="1190" name="Google Shape;1190;p65"/>
          <p:cNvGrpSpPr/>
          <p:nvPr/>
        </p:nvGrpSpPr>
        <p:grpSpPr>
          <a:xfrm>
            <a:off x="722058" y="957091"/>
            <a:ext cx="2492868" cy="1379876"/>
            <a:chOff x="2654821" y="2311071"/>
            <a:chExt cx="2279715" cy="1262120"/>
          </a:xfrm>
        </p:grpSpPr>
        <p:grpSp>
          <p:nvGrpSpPr>
            <p:cNvPr id="1191" name="Google Shape;1191;p65"/>
            <p:cNvGrpSpPr/>
            <p:nvPr/>
          </p:nvGrpSpPr>
          <p:grpSpPr>
            <a:xfrm>
              <a:off x="4034269" y="2840745"/>
              <a:ext cx="40212" cy="36437"/>
              <a:chOff x="4293400" y="2574725"/>
              <a:chExt cx="84425" cy="80100"/>
            </a:xfrm>
          </p:grpSpPr>
          <p:sp>
            <p:nvSpPr>
              <p:cNvPr id="1192" name="Google Shape;1192;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GB"/>
              </a:p>
            </p:txBody>
          </p:sp>
          <p:sp>
            <p:nvSpPr>
              <p:cNvPr id="1193" name="Google Shape;1193;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65"/>
            <p:cNvGrpSpPr/>
            <p:nvPr/>
          </p:nvGrpSpPr>
          <p:grpSpPr>
            <a:xfrm>
              <a:off x="3894606" y="2334874"/>
              <a:ext cx="913198" cy="518984"/>
              <a:chOff x="4000175" y="1462675"/>
              <a:chExt cx="1917275" cy="1140875"/>
            </a:xfrm>
          </p:grpSpPr>
          <p:sp>
            <p:nvSpPr>
              <p:cNvPr id="1195" name="Google Shape;1195;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GB"/>
              </a:p>
            </p:txBody>
          </p:sp>
          <p:grpSp>
            <p:nvGrpSpPr>
              <p:cNvPr id="1196" name="Google Shape;1196;p65"/>
              <p:cNvGrpSpPr/>
              <p:nvPr/>
            </p:nvGrpSpPr>
            <p:grpSpPr>
              <a:xfrm>
                <a:off x="4000175" y="1462675"/>
                <a:ext cx="1917275" cy="1140875"/>
                <a:chOff x="4000175" y="1462675"/>
                <a:chExt cx="1917275" cy="1140875"/>
              </a:xfrm>
            </p:grpSpPr>
            <p:sp>
              <p:nvSpPr>
                <p:cNvPr id="1197" name="Google Shape;1197;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GB"/>
                </a:p>
              </p:txBody>
            </p:sp>
            <p:sp>
              <p:nvSpPr>
                <p:cNvPr id="1198" name="Google Shape;1198;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2" name="Google Shape;1202;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3" name="Google Shape;1203;p65"/>
            <p:cNvGrpSpPr/>
            <p:nvPr/>
          </p:nvGrpSpPr>
          <p:grpSpPr>
            <a:xfrm>
              <a:off x="3875768" y="2846704"/>
              <a:ext cx="44796" cy="47366"/>
              <a:chOff x="3960625" y="2587825"/>
              <a:chExt cx="94050" cy="104125"/>
            </a:xfrm>
          </p:grpSpPr>
          <p:sp>
            <p:nvSpPr>
              <p:cNvPr id="1204" name="Google Shape;1204;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GB"/>
              </a:p>
            </p:txBody>
          </p:sp>
          <p:sp>
            <p:nvSpPr>
              <p:cNvPr id="1205" name="Google Shape;1205;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65"/>
            <p:cNvGrpSpPr/>
            <p:nvPr/>
          </p:nvGrpSpPr>
          <p:grpSpPr>
            <a:xfrm>
              <a:off x="3782759" y="2807162"/>
              <a:ext cx="82686" cy="85487"/>
              <a:chOff x="3765350" y="2500900"/>
              <a:chExt cx="173600" cy="187925"/>
            </a:xfrm>
          </p:grpSpPr>
          <p:sp>
            <p:nvSpPr>
              <p:cNvPr id="1207" name="Google Shape;1207;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GB"/>
              </a:p>
            </p:txBody>
          </p:sp>
          <p:sp>
            <p:nvSpPr>
              <p:cNvPr id="1208" name="Google Shape;1208;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65"/>
            <p:cNvGrpSpPr/>
            <p:nvPr/>
          </p:nvGrpSpPr>
          <p:grpSpPr>
            <a:xfrm>
              <a:off x="3775674" y="2798496"/>
              <a:ext cx="40545" cy="23564"/>
              <a:chOff x="3750475" y="2481850"/>
              <a:chExt cx="85125" cy="51800"/>
            </a:xfrm>
          </p:grpSpPr>
          <p:sp>
            <p:nvSpPr>
              <p:cNvPr id="1214" name="Google Shape;1214;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GB"/>
              </a:p>
            </p:txBody>
          </p:sp>
        </p:grpSp>
        <p:grpSp>
          <p:nvGrpSpPr>
            <p:cNvPr id="1216" name="Google Shape;1216;p65"/>
            <p:cNvGrpSpPr/>
            <p:nvPr/>
          </p:nvGrpSpPr>
          <p:grpSpPr>
            <a:xfrm>
              <a:off x="3716946" y="2776024"/>
              <a:ext cx="81971" cy="76912"/>
              <a:chOff x="3627175" y="2432450"/>
              <a:chExt cx="172100" cy="169075"/>
            </a:xfrm>
          </p:grpSpPr>
          <p:sp>
            <p:nvSpPr>
              <p:cNvPr id="1217" name="Google Shape;1217;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GB"/>
              </a:p>
            </p:txBody>
          </p:sp>
          <p:sp>
            <p:nvSpPr>
              <p:cNvPr id="1219" name="Google Shape;1219;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GB"/>
              </a:p>
            </p:txBody>
          </p:sp>
        </p:grpSp>
        <p:grpSp>
          <p:nvGrpSpPr>
            <p:cNvPr id="1220" name="Google Shape;1220;p65"/>
            <p:cNvGrpSpPr/>
            <p:nvPr/>
          </p:nvGrpSpPr>
          <p:grpSpPr>
            <a:xfrm>
              <a:off x="3685682" y="2845624"/>
              <a:ext cx="29311" cy="45055"/>
              <a:chOff x="3561536" y="2585450"/>
              <a:chExt cx="61539" cy="99045"/>
            </a:xfrm>
          </p:grpSpPr>
          <p:sp>
            <p:nvSpPr>
              <p:cNvPr id="1221" name="Google Shape;1221;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GB"/>
              </a:p>
            </p:txBody>
          </p:sp>
        </p:grpSp>
        <p:grpSp>
          <p:nvGrpSpPr>
            <p:cNvPr id="1223" name="Google Shape;1223;p65"/>
            <p:cNvGrpSpPr/>
            <p:nvPr/>
          </p:nvGrpSpPr>
          <p:grpSpPr>
            <a:xfrm>
              <a:off x="3849905" y="2572252"/>
              <a:ext cx="74339" cy="119559"/>
              <a:chOff x="3906325" y="1984500"/>
              <a:chExt cx="156075" cy="262825"/>
            </a:xfrm>
          </p:grpSpPr>
          <p:sp>
            <p:nvSpPr>
              <p:cNvPr id="1224" name="Google Shape;1224;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GB"/>
              </a:p>
            </p:txBody>
          </p:sp>
          <p:sp>
            <p:nvSpPr>
              <p:cNvPr id="1225" name="Google Shape;1225;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65"/>
            <p:cNvGrpSpPr/>
            <p:nvPr/>
          </p:nvGrpSpPr>
          <p:grpSpPr>
            <a:xfrm>
              <a:off x="2654821" y="2414345"/>
              <a:ext cx="667570" cy="558731"/>
              <a:chOff x="1397225" y="1637375"/>
              <a:chExt cx="1401575" cy="1228250"/>
            </a:xfrm>
          </p:grpSpPr>
          <p:sp>
            <p:nvSpPr>
              <p:cNvPr id="1227" name="Google Shape;1227;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GB"/>
              </a:p>
            </p:txBody>
          </p:sp>
          <p:grpSp>
            <p:nvGrpSpPr>
              <p:cNvPr id="1228" name="Google Shape;1228;p65"/>
              <p:cNvGrpSpPr/>
              <p:nvPr/>
            </p:nvGrpSpPr>
            <p:grpSpPr>
              <a:xfrm>
                <a:off x="1397225" y="1637375"/>
                <a:ext cx="1398775" cy="1228250"/>
                <a:chOff x="1397225" y="1637375"/>
                <a:chExt cx="1398775" cy="1228250"/>
              </a:xfrm>
            </p:grpSpPr>
            <p:sp>
              <p:nvSpPr>
                <p:cNvPr id="1229" name="Google Shape;1229;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1" name="Google Shape;1231;p65"/>
            <p:cNvGrpSpPr/>
            <p:nvPr/>
          </p:nvGrpSpPr>
          <p:grpSpPr>
            <a:xfrm>
              <a:off x="3230417" y="3103734"/>
              <a:ext cx="282982" cy="280332"/>
              <a:chOff x="2605700" y="3152850"/>
              <a:chExt cx="594125" cy="616250"/>
            </a:xfrm>
          </p:grpSpPr>
          <p:sp>
            <p:nvSpPr>
              <p:cNvPr id="1232" name="Google Shape;1232;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GB"/>
              </a:p>
            </p:txBody>
          </p:sp>
          <p:sp>
            <p:nvSpPr>
              <p:cNvPr id="1233" name="Google Shape;1233;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234" name="Google Shape;1234;p65"/>
            <p:cNvGrpSpPr/>
            <p:nvPr/>
          </p:nvGrpSpPr>
          <p:grpSpPr>
            <a:xfrm>
              <a:off x="3265985" y="3226989"/>
              <a:ext cx="87151" cy="346202"/>
              <a:chOff x="2680375" y="3423800"/>
              <a:chExt cx="182975" cy="761050"/>
            </a:xfrm>
          </p:grpSpPr>
          <p:sp>
            <p:nvSpPr>
              <p:cNvPr id="1235" name="Google Shape;1235;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GB"/>
              </a:p>
            </p:txBody>
          </p:sp>
          <p:sp>
            <p:nvSpPr>
              <p:cNvPr id="1236" name="Google Shape;1236;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65"/>
            <p:cNvGrpSpPr/>
            <p:nvPr/>
          </p:nvGrpSpPr>
          <p:grpSpPr>
            <a:xfrm>
              <a:off x="3855466" y="3289811"/>
              <a:ext cx="112514" cy="94210"/>
              <a:chOff x="3918000" y="3561900"/>
              <a:chExt cx="236225" cy="207100"/>
            </a:xfrm>
          </p:grpSpPr>
          <p:sp>
            <p:nvSpPr>
              <p:cNvPr id="1238" name="Google Shape;1238;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GB"/>
              </a:p>
            </p:txBody>
          </p:sp>
          <p:sp>
            <p:nvSpPr>
              <p:cNvPr id="1239" name="Google Shape;1239;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43" name="Google Shape;1243;p65"/>
            <p:cNvGrpSpPr/>
            <p:nvPr/>
          </p:nvGrpSpPr>
          <p:grpSpPr>
            <a:xfrm>
              <a:off x="2905224" y="2311071"/>
              <a:ext cx="596721" cy="528992"/>
              <a:chOff x="1922950" y="1410350"/>
              <a:chExt cx="1252825" cy="1162875"/>
            </a:xfrm>
          </p:grpSpPr>
          <p:sp>
            <p:nvSpPr>
              <p:cNvPr id="1244" name="Google Shape;1244;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60" name="Google Shape;1260;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80" name="Google Shape;1280;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1" name="Google Shape;1281;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2" name="Google Shape;1282;p65"/>
            <p:cNvGrpSpPr/>
            <p:nvPr/>
          </p:nvGrpSpPr>
          <p:grpSpPr>
            <a:xfrm>
              <a:off x="3280929" y="3294542"/>
              <a:ext cx="109894" cy="272224"/>
              <a:chOff x="2711750" y="3572300"/>
              <a:chExt cx="230725" cy="598425"/>
            </a:xfrm>
          </p:grpSpPr>
          <p:sp>
            <p:nvSpPr>
              <p:cNvPr id="1283" name="Google Shape;1283;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65"/>
            <p:cNvGrpSpPr/>
            <p:nvPr/>
          </p:nvGrpSpPr>
          <p:grpSpPr>
            <a:xfrm>
              <a:off x="3790439" y="2408636"/>
              <a:ext cx="73017" cy="75684"/>
              <a:chOff x="3781475" y="1624825"/>
              <a:chExt cx="153300" cy="166375"/>
            </a:xfrm>
          </p:grpSpPr>
          <p:sp>
            <p:nvSpPr>
              <p:cNvPr id="1287" name="Google Shape;1287;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8" name="Google Shape;1298;p65"/>
            <p:cNvGrpSpPr/>
            <p:nvPr/>
          </p:nvGrpSpPr>
          <p:grpSpPr>
            <a:xfrm>
              <a:off x="4403342" y="3107749"/>
              <a:ext cx="316680" cy="101374"/>
              <a:chOff x="5068275" y="3161675"/>
              <a:chExt cx="664875" cy="222850"/>
            </a:xfrm>
          </p:grpSpPr>
          <p:sp>
            <p:nvSpPr>
              <p:cNvPr id="1299" name="Google Shape;1299;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2" name="Google Shape;1332;p65"/>
            <p:cNvGrpSpPr/>
            <p:nvPr/>
          </p:nvGrpSpPr>
          <p:grpSpPr>
            <a:xfrm>
              <a:off x="3697513" y="2707266"/>
              <a:ext cx="59549" cy="79733"/>
              <a:chOff x="3586375" y="2281300"/>
              <a:chExt cx="125025" cy="175275"/>
            </a:xfrm>
          </p:grpSpPr>
          <p:sp>
            <p:nvSpPr>
              <p:cNvPr id="1333" name="Google Shape;1333;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65"/>
            <p:cNvGrpSpPr/>
            <p:nvPr/>
          </p:nvGrpSpPr>
          <p:grpSpPr>
            <a:xfrm>
              <a:off x="4513224" y="3221724"/>
              <a:ext cx="274563" cy="280321"/>
              <a:chOff x="5298975" y="3412225"/>
              <a:chExt cx="576450" cy="616225"/>
            </a:xfrm>
          </p:grpSpPr>
          <p:sp>
            <p:nvSpPr>
              <p:cNvPr id="1337" name="Google Shape;1337;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38" name="Google Shape;1338;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65"/>
            <p:cNvGrpSpPr/>
            <p:nvPr/>
          </p:nvGrpSpPr>
          <p:grpSpPr>
            <a:xfrm>
              <a:off x="4824403" y="3421846"/>
              <a:ext cx="110132" cy="130647"/>
              <a:chOff x="5952300" y="3852150"/>
              <a:chExt cx="231225" cy="287200"/>
            </a:xfrm>
          </p:grpSpPr>
          <p:sp>
            <p:nvSpPr>
              <p:cNvPr id="1340" name="Google Shape;1340;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65"/>
            <p:cNvGrpSpPr/>
            <p:nvPr/>
          </p:nvGrpSpPr>
          <p:grpSpPr>
            <a:xfrm>
              <a:off x="4295710" y="3079670"/>
              <a:ext cx="14968" cy="27135"/>
              <a:chOff x="4842300" y="3099950"/>
              <a:chExt cx="31425" cy="59650"/>
            </a:xfrm>
          </p:grpSpPr>
          <p:sp>
            <p:nvSpPr>
              <p:cNvPr id="1351" name="Google Shape;1351;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65"/>
            <p:cNvGrpSpPr/>
            <p:nvPr/>
          </p:nvGrpSpPr>
          <p:grpSpPr>
            <a:xfrm>
              <a:off x="3831056" y="2816010"/>
              <a:ext cx="37378" cy="27612"/>
              <a:chOff x="3866750" y="2520350"/>
              <a:chExt cx="78475" cy="60700"/>
            </a:xfrm>
          </p:grpSpPr>
          <p:sp>
            <p:nvSpPr>
              <p:cNvPr id="1364" name="Google Shape;1364;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85" name="Google Shape;1385;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7" name="Google Shape;1397;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65"/>
            <p:cNvGrpSpPr/>
            <p:nvPr/>
          </p:nvGrpSpPr>
          <p:grpSpPr>
            <a:xfrm>
              <a:off x="3632736" y="3051591"/>
              <a:ext cx="63288" cy="45217"/>
              <a:chOff x="3450375" y="3038225"/>
              <a:chExt cx="132875" cy="99400"/>
            </a:xfrm>
          </p:grpSpPr>
          <p:sp>
            <p:nvSpPr>
              <p:cNvPr id="1411" name="Google Shape;1411;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3" name="Google Shape;1413;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22" name="Google Shape;1422;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32" name="Google Shape;1432;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38" name="Google Shape;1438;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65"/>
          <p:cNvGrpSpPr/>
          <p:nvPr/>
        </p:nvGrpSpPr>
        <p:grpSpPr>
          <a:xfrm>
            <a:off x="3530618" y="1021765"/>
            <a:ext cx="2078182" cy="1366558"/>
            <a:chOff x="235800" y="830650"/>
            <a:chExt cx="6978450" cy="4588844"/>
          </a:xfrm>
        </p:grpSpPr>
        <p:sp>
          <p:nvSpPr>
            <p:cNvPr id="1449" name="Google Shape;1449;p6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65"/>
          <p:cNvGrpSpPr/>
          <p:nvPr/>
        </p:nvGrpSpPr>
        <p:grpSpPr>
          <a:xfrm>
            <a:off x="719115" y="2852867"/>
            <a:ext cx="2622876" cy="1333540"/>
            <a:chOff x="238125" y="1038125"/>
            <a:chExt cx="7146800" cy="3633625"/>
          </a:xfrm>
        </p:grpSpPr>
        <p:sp>
          <p:nvSpPr>
            <p:cNvPr id="1456" name="Google Shape;1456;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8" name="Google Shape;3028;p65"/>
          <p:cNvGrpSpPr/>
          <p:nvPr/>
        </p:nvGrpSpPr>
        <p:grpSpPr>
          <a:xfrm>
            <a:off x="5834043" y="994977"/>
            <a:ext cx="2590840" cy="1380235"/>
            <a:chOff x="233350" y="949250"/>
            <a:chExt cx="7137300" cy="3802300"/>
          </a:xfrm>
        </p:grpSpPr>
        <p:sp>
          <p:nvSpPr>
            <p:cNvPr id="3029" name="Google Shape;3029;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0" name="Google Shape;3080;p65"/>
          <p:cNvGrpSpPr/>
          <p:nvPr/>
        </p:nvGrpSpPr>
        <p:grpSpPr>
          <a:xfrm>
            <a:off x="7648472" y="3039750"/>
            <a:ext cx="104231" cy="320340"/>
            <a:chOff x="7564426" y="3224343"/>
            <a:chExt cx="119985" cy="368801"/>
          </a:xfrm>
        </p:grpSpPr>
        <p:sp>
          <p:nvSpPr>
            <p:cNvPr id="3081" name="Google Shape;3081;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3" name="Google Shape;3083;p65"/>
          <p:cNvGrpSpPr/>
          <p:nvPr/>
        </p:nvGrpSpPr>
        <p:grpSpPr>
          <a:xfrm>
            <a:off x="7347961" y="3033852"/>
            <a:ext cx="189489" cy="332132"/>
            <a:chOff x="8370831" y="3202002"/>
            <a:chExt cx="218129" cy="382376"/>
          </a:xfrm>
        </p:grpSpPr>
        <p:sp>
          <p:nvSpPr>
            <p:cNvPr id="3084" name="Google Shape;3084;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6" name="Google Shape;3086;p65"/>
          <p:cNvGrpSpPr/>
          <p:nvPr/>
        </p:nvGrpSpPr>
        <p:grpSpPr>
          <a:xfrm>
            <a:off x="8071350" y="3444984"/>
            <a:ext cx="309429" cy="267000"/>
            <a:chOff x="6742064" y="3750480"/>
            <a:chExt cx="399315" cy="344560"/>
          </a:xfrm>
        </p:grpSpPr>
        <p:sp>
          <p:nvSpPr>
            <p:cNvPr id="3087" name="Google Shape;3087;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65"/>
          <p:cNvGrpSpPr/>
          <p:nvPr/>
        </p:nvGrpSpPr>
        <p:grpSpPr>
          <a:xfrm>
            <a:off x="7610369" y="3796031"/>
            <a:ext cx="180437" cy="281608"/>
            <a:chOff x="7248525" y="3739696"/>
            <a:chExt cx="230531" cy="359790"/>
          </a:xfrm>
        </p:grpSpPr>
        <p:sp>
          <p:nvSpPr>
            <p:cNvPr id="3090" name="Google Shape;3090;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65"/>
          <p:cNvGrpSpPr/>
          <p:nvPr/>
        </p:nvGrpSpPr>
        <p:grpSpPr>
          <a:xfrm>
            <a:off x="7856288" y="3439255"/>
            <a:ext cx="162896" cy="278710"/>
            <a:chOff x="7601242" y="3729267"/>
            <a:chExt cx="222566" cy="380803"/>
          </a:xfrm>
        </p:grpSpPr>
        <p:sp>
          <p:nvSpPr>
            <p:cNvPr id="3093" name="Google Shape;3093;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6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6" name="Google Shape;3096;p65"/>
          <p:cNvGrpSpPr/>
          <p:nvPr/>
        </p:nvGrpSpPr>
        <p:grpSpPr>
          <a:xfrm>
            <a:off x="7345934" y="3440396"/>
            <a:ext cx="193543" cy="275990"/>
            <a:chOff x="8304647" y="3738687"/>
            <a:chExt cx="225076" cy="320956"/>
          </a:xfrm>
        </p:grpSpPr>
        <p:sp>
          <p:nvSpPr>
            <p:cNvPr id="3097" name="Google Shape;3097;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0" name="Google Shape;3100;p65"/>
          <p:cNvGrpSpPr/>
          <p:nvPr/>
        </p:nvGrpSpPr>
        <p:grpSpPr>
          <a:xfrm>
            <a:off x="7618426" y="3440396"/>
            <a:ext cx="178492" cy="275990"/>
            <a:chOff x="8615101" y="3738687"/>
            <a:chExt cx="207573" cy="320956"/>
          </a:xfrm>
        </p:grpSpPr>
        <p:sp>
          <p:nvSpPr>
            <p:cNvPr id="3101" name="Google Shape;3101;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4" name="Google Shape;3104;p6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5" name="Google Shape;3105;p65"/>
          <p:cNvGrpSpPr/>
          <p:nvPr/>
        </p:nvGrpSpPr>
        <p:grpSpPr>
          <a:xfrm>
            <a:off x="6013131" y="3561884"/>
            <a:ext cx="557670" cy="511283"/>
            <a:chOff x="6015419" y="3716859"/>
            <a:chExt cx="557671" cy="511283"/>
          </a:xfrm>
        </p:grpSpPr>
        <p:sp>
          <p:nvSpPr>
            <p:cNvPr id="3106" name="Google Shape;3106;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7" name="Google Shape;3107;p65"/>
            <p:cNvGrpSpPr/>
            <p:nvPr/>
          </p:nvGrpSpPr>
          <p:grpSpPr>
            <a:xfrm>
              <a:off x="6036094" y="3716980"/>
              <a:ext cx="529860" cy="510468"/>
              <a:chOff x="6036094" y="3716980"/>
              <a:chExt cx="529860" cy="510468"/>
            </a:xfrm>
          </p:grpSpPr>
          <p:sp>
            <p:nvSpPr>
              <p:cNvPr id="3108" name="Google Shape;3108;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8" name="Google Shape;3118;p65"/>
          <p:cNvGrpSpPr/>
          <p:nvPr/>
        </p:nvGrpSpPr>
        <p:grpSpPr>
          <a:xfrm>
            <a:off x="6642016" y="2918653"/>
            <a:ext cx="576302" cy="511871"/>
            <a:chOff x="6644304" y="3073628"/>
            <a:chExt cx="576302" cy="511871"/>
          </a:xfrm>
        </p:grpSpPr>
        <p:sp>
          <p:nvSpPr>
            <p:cNvPr id="3119" name="Google Shape;3119;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0" name="Google Shape;3120;p65"/>
            <p:cNvGrpSpPr/>
            <p:nvPr/>
          </p:nvGrpSpPr>
          <p:grpSpPr>
            <a:xfrm>
              <a:off x="6712169" y="3085440"/>
              <a:ext cx="481622" cy="494913"/>
              <a:chOff x="6712169" y="3085440"/>
              <a:chExt cx="481622" cy="494913"/>
            </a:xfrm>
          </p:grpSpPr>
          <p:sp>
            <p:nvSpPr>
              <p:cNvPr id="3121" name="Google Shape;3121;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6" name="Google Shape;3126;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9" name="Google Shape;3129;p6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0" name="Google Shape;3130;p65"/>
          <p:cNvGrpSpPr/>
          <p:nvPr/>
        </p:nvGrpSpPr>
        <p:grpSpPr>
          <a:xfrm>
            <a:off x="6649867" y="3561648"/>
            <a:ext cx="560631" cy="511352"/>
            <a:chOff x="6652154" y="3716623"/>
            <a:chExt cx="560631" cy="511352"/>
          </a:xfrm>
        </p:grpSpPr>
        <p:sp>
          <p:nvSpPr>
            <p:cNvPr id="3131" name="Google Shape;3131;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2" name="Google Shape;3132;p65"/>
            <p:cNvGrpSpPr/>
            <p:nvPr/>
          </p:nvGrpSpPr>
          <p:grpSpPr>
            <a:xfrm>
              <a:off x="6669657" y="3716715"/>
              <a:ext cx="466779" cy="464290"/>
              <a:chOff x="6669657" y="3716715"/>
              <a:chExt cx="466779" cy="464290"/>
            </a:xfrm>
          </p:grpSpPr>
          <p:sp>
            <p:nvSpPr>
              <p:cNvPr id="3133" name="Google Shape;3133;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6" name="Google Shape;3146;p65"/>
          <p:cNvGrpSpPr/>
          <p:nvPr/>
        </p:nvGrpSpPr>
        <p:grpSpPr>
          <a:xfrm>
            <a:off x="7843958" y="3843056"/>
            <a:ext cx="187557" cy="187557"/>
            <a:chOff x="8565775" y="671075"/>
            <a:chExt cx="441000" cy="441000"/>
          </a:xfrm>
        </p:grpSpPr>
        <p:sp>
          <p:nvSpPr>
            <p:cNvPr id="3147" name="Google Shape;3147;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9" name="Google Shape;3149;p6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1" name="Google Shape;3151;p65"/>
          <p:cNvGrpSpPr/>
          <p:nvPr/>
        </p:nvGrpSpPr>
        <p:grpSpPr>
          <a:xfrm>
            <a:off x="5997813" y="2921275"/>
            <a:ext cx="587871" cy="512373"/>
            <a:chOff x="6000100" y="3076250"/>
            <a:chExt cx="587871" cy="512373"/>
          </a:xfrm>
        </p:grpSpPr>
        <p:sp>
          <p:nvSpPr>
            <p:cNvPr id="3152" name="Google Shape;3152;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3" name="Google Shape;3153;p65"/>
            <p:cNvGrpSpPr/>
            <p:nvPr/>
          </p:nvGrpSpPr>
          <p:grpSpPr>
            <a:xfrm>
              <a:off x="6031360" y="3076713"/>
              <a:ext cx="539107" cy="480965"/>
              <a:chOff x="6031360" y="3076713"/>
              <a:chExt cx="539107" cy="480965"/>
            </a:xfrm>
          </p:grpSpPr>
          <p:sp>
            <p:nvSpPr>
              <p:cNvPr id="3154" name="Google Shape;3154;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1" name="Google Shape;3161;p65"/>
          <p:cNvGrpSpPr/>
          <p:nvPr/>
        </p:nvGrpSpPr>
        <p:grpSpPr>
          <a:xfrm>
            <a:off x="3574273" y="2854307"/>
            <a:ext cx="2241344" cy="1330656"/>
            <a:chOff x="3597785" y="3065882"/>
            <a:chExt cx="2241344" cy="1330656"/>
          </a:xfrm>
        </p:grpSpPr>
        <p:grpSp>
          <p:nvGrpSpPr>
            <p:cNvPr id="3162" name="Google Shape;3162;p65"/>
            <p:cNvGrpSpPr/>
            <p:nvPr/>
          </p:nvGrpSpPr>
          <p:grpSpPr>
            <a:xfrm>
              <a:off x="5296908" y="3937355"/>
              <a:ext cx="143198" cy="32380"/>
              <a:chOff x="5296908" y="3937355"/>
              <a:chExt cx="143198" cy="32380"/>
            </a:xfrm>
          </p:grpSpPr>
          <p:sp>
            <p:nvSpPr>
              <p:cNvPr id="3163" name="Google Shape;3163;p6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4" name="Google Shape;3164;p65"/>
              <p:cNvGrpSpPr/>
              <p:nvPr/>
            </p:nvGrpSpPr>
            <p:grpSpPr>
              <a:xfrm>
                <a:off x="5402331" y="3937355"/>
                <a:ext cx="37776" cy="32380"/>
                <a:chOff x="5402331" y="3937355"/>
                <a:chExt cx="37776" cy="32380"/>
              </a:xfrm>
            </p:grpSpPr>
            <p:sp>
              <p:nvSpPr>
                <p:cNvPr id="3165" name="Google Shape;3165;p6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65"/>
              <p:cNvGrpSpPr/>
              <p:nvPr/>
            </p:nvGrpSpPr>
            <p:grpSpPr>
              <a:xfrm>
                <a:off x="5296908" y="3937355"/>
                <a:ext cx="37783" cy="32380"/>
                <a:chOff x="5296908" y="3937355"/>
                <a:chExt cx="37783" cy="32380"/>
              </a:xfrm>
            </p:grpSpPr>
            <p:sp>
              <p:nvSpPr>
                <p:cNvPr id="3168" name="Google Shape;3168;p6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0" name="Google Shape;3170;p65"/>
            <p:cNvGrpSpPr/>
            <p:nvPr/>
          </p:nvGrpSpPr>
          <p:grpSpPr>
            <a:xfrm>
              <a:off x="4724163" y="3119631"/>
              <a:ext cx="120838" cy="84218"/>
              <a:chOff x="4724163" y="3119631"/>
              <a:chExt cx="120838" cy="84218"/>
            </a:xfrm>
          </p:grpSpPr>
          <p:grpSp>
            <p:nvGrpSpPr>
              <p:cNvPr id="3171" name="Google Shape;3171;p65"/>
              <p:cNvGrpSpPr/>
              <p:nvPr/>
            </p:nvGrpSpPr>
            <p:grpSpPr>
              <a:xfrm>
                <a:off x="4746712" y="3132773"/>
                <a:ext cx="86869" cy="56424"/>
                <a:chOff x="4746712" y="3132773"/>
                <a:chExt cx="86869" cy="56424"/>
              </a:xfrm>
            </p:grpSpPr>
            <p:sp>
              <p:nvSpPr>
                <p:cNvPr id="3172" name="Google Shape;3172;p6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5"/>
              <p:cNvGrpSpPr/>
              <p:nvPr/>
            </p:nvGrpSpPr>
            <p:grpSpPr>
              <a:xfrm>
                <a:off x="4773634" y="3143336"/>
                <a:ext cx="37776" cy="32451"/>
                <a:chOff x="4773634" y="3143336"/>
                <a:chExt cx="37776" cy="32451"/>
              </a:xfrm>
            </p:grpSpPr>
            <p:sp>
              <p:nvSpPr>
                <p:cNvPr id="3175" name="Google Shape;3175;p6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5"/>
              <p:cNvGrpSpPr/>
              <p:nvPr/>
            </p:nvGrpSpPr>
            <p:grpSpPr>
              <a:xfrm>
                <a:off x="4724163" y="3131248"/>
                <a:ext cx="37776" cy="32459"/>
                <a:chOff x="4724163" y="3131248"/>
                <a:chExt cx="37776" cy="32459"/>
              </a:xfrm>
            </p:grpSpPr>
            <p:sp>
              <p:nvSpPr>
                <p:cNvPr id="3178" name="Google Shape;3178;p6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65"/>
              <p:cNvGrpSpPr/>
              <p:nvPr/>
            </p:nvGrpSpPr>
            <p:grpSpPr>
              <a:xfrm>
                <a:off x="4755081" y="3176054"/>
                <a:ext cx="32357" cy="27795"/>
                <a:chOff x="4755081" y="3176054"/>
                <a:chExt cx="32357" cy="27795"/>
              </a:xfrm>
            </p:grpSpPr>
            <p:sp>
              <p:nvSpPr>
                <p:cNvPr id="3181" name="Google Shape;3181;p6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65"/>
              <p:cNvGrpSpPr/>
              <p:nvPr/>
            </p:nvGrpSpPr>
            <p:grpSpPr>
              <a:xfrm>
                <a:off x="4812550" y="3119631"/>
                <a:ext cx="32451" cy="27803"/>
                <a:chOff x="4812550" y="3119631"/>
                <a:chExt cx="32451" cy="27803"/>
              </a:xfrm>
            </p:grpSpPr>
            <p:sp>
              <p:nvSpPr>
                <p:cNvPr id="3184" name="Google Shape;3184;p6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6" name="Google Shape;3186;p65"/>
            <p:cNvGrpSpPr/>
            <p:nvPr/>
          </p:nvGrpSpPr>
          <p:grpSpPr>
            <a:xfrm>
              <a:off x="5382826" y="4027197"/>
              <a:ext cx="268967" cy="250422"/>
              <a:chOff x="5382826" y="4027197"/>
              <a:chExt cx="268967" cy="250422"/>
            </a:xfrm>
          </p:grpSpPr>
          <p:grpSp>
            <p:nvGrpSpPr>
              <p:cNvPr id="3187" name="Google Shape;3187;p65"/>
              <p:cNvGrpSpPr/>
              <p:nvPr/>
            </p:nvGrpSpPr>
            <p:grpSpPr>
              <a:xfrm>
                <a:off x="5405280" y="4042510"/>
                <a:ext cx="237570" cy="218647"/>
                <a:chOff x="5405280" y="4042510"/>
                <a:chExt cx="237570" cy="218647"/>
              </a:xfrm>
            </p:grpSpPr>
            <p:sp>
              <p:nvSpPr>
                <p:cNvPr id="3188" name="Google Shape;3188;p6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65"/>
              <p:cNvGrpSpPr/>
              <p:nvPr/>
            </p:nvGrpSpPr>
            <p:grpSpPr>
              <a:xfrm>
                <a:off x="5382826" y="4125549"/>
                <a:ext cx="37776" cy="32380"/>
                <a:chOff x="5382826" y="4125549"/>
                <a:chExt cx="37776" cy="32380"/>
              </a:xfrm>
            </p:grpSpPr>
            <p:sp>
              <p:nvSpPr>
                <p:cNvPr id="3195" name="Google Shape;3195;p6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7" name="Google Shape;3197;p65"/>
              <p:cNvGrpSpPr/>
              <p:nvPr/>
            </p:nvGrpSpPr>
            <p:grpSpPr>
              <a:xfrm>
                <a:off x="5475680" y="4195587"/>
                <a:ext cx="37783" cy="32364"/>
                <a:chOff x="5475680" y="4195587"/>
                <a:chExt cx="37783" cy="32364"/>
              </a:xfrm>
            </p:grpSpPr>
            <p:sp>
              <p:nvSpPr>
                <p:cNvPr id="3198" name="Google Shape;3198;p6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65"/>
              <p:cNvGrpSpPr/>
              <p:nvPr/>
            </p:nvGrpSpPr>
            <p:grpSpPr>
              <a:xfrm>
                <a:off x="5532575" y="4027197"/>
                <a:ext cx="33308" cy="32262"/>
                <a:chOff x="5532575" y="4027197"/>
                <a:chExt cx="33308" cy="32262"/>
              </a:xfrm>
            </p:grpSpPr>
            <p:sp>
              <p:nvSpPr>
                <p:cNvPr id="3201" name="Google Shape;3201;p6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5"/>
              <p:cNvGrpSpPr/>
              <p:nvPr/>
            </p:nvGrpSpPr>
            <p:grpSpPr>
              <a:xfrm>
                <a:off x="5590706" y="4245348"/>
                <a:ext cx="33497" cy="32270"/>
                <a:chOff x="5590706" y="4245348"/>
                <a:chExt cx="33497" cy="32270"/>
              </a:xfrm>
            </p:grpSpPr>
            <p:sp>
              <p:nvSpPr>
                <p:cNvPr id="3204" name="Google Shape;3204;p6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65"/>
              <p:cNvGrpSpPr/>
              <p:nvPr/>
            </p:nvGrpSpPr>
            <p:grpSpPr>
              <a:xfrm>
                <a:off x="5618681" y="4109677"/>
                <a:ext cx="33112" cy="32357"/>
                <a:chOff x="5618681" y="4109677"/>
                <a:chExt cx="33112" cy="32357"/>
              </a:xfrm>
            </p:grpSpPr>
            <p:sp>
              <p:nvSpPr>
                <p:cNvPr id="3207" name="Google Shape;3207;p6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9" name="Google Shape;3209;p65"/>
              <p:cNvGrpSpPr/>
              <p:nvPr/>
            </p:nvGrpSpPr>
            <p:grpSpPr>
              <a:xfrm>
                <a:off x="5479298" y="4128262"/>
                <a:ext cx="31405" cy="26906"/>
                <a:chOff x="5479298" y="4128262"/>
                <a:chExt cx="31405" cy="26906"/>
              </a:xfrm>
            </p:grpSpPr>
            <p:sp>
              <p:nvSpPr>
                <p:cNvPr id="3210" name="Google Shape;3210;p6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65"/>
              <p:cNvGrpSpPr/>
              <p:nvPr/>
            </p:nvGrpSpPr>
            <p:grpSpPr>
              <a:xfrm>
                <a:off x="5582903" y="4180116"/>
                <a:ext cx="31499" cy="26898"/>
                <a:chOff x="5582903" y="4180116"/>
                <a:chExt cx="31499" cy="26898"/>
              </a:xfrm>
            </p:grpSpPr>
            <p:sp>
              <p:nvSpPr>
                <p:cNvPr id="3213" name="Google Shape;3213;p6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5" name="Google Shape;3215;p65"/>
            <p:cNvGrpSpPr/>
            <p:nvPr/>
          </p:nvGrpSpPr>
          <p:grpSpPr>
            <a:xfrm>
              <a:off x="3977681" y="3230323"/>
              <a:ext cx="94584" cy="84085"/>
              <a:chOff x="3977681" y="3230323"/>
              <a:chExt cx="94584" cy="84085"/>
            </a:xfrm>
          </p:grpSpPr>
          <p:grpSp>
            <p:nvGrpSpPr>
              <p:cNvPr id="3216" name="Google Shape;3216;p65"/>
              <p:cNvGrpSpPr/>
              <p:nvPr/>
            </p:nvGrpSpPr>
            <p:grpSpPr>
              <a:xfrm>
                <a:off x="4000135" y="3243041"/>
                <a:ext cx="59570" cy="57186"/>
                <a:chOff x="4000135" y="3243041"/>
                <a:chExt cx="59570" cy="57186"/>
              </a:xfrm>
            </p:grpSpPr>
            <p:sp>
              <p:nvSpPr>
                <p:cNvPr id="3217" name="Google Shape;3217;p6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5"/>
              <p:cNvGrpSpPr/>
              <p:nvPr/>
            </p:nvGrpSpPr>
            <p:grpSpPr>
              <a:xfrm>
                <a:off x="3977681" y="3245872"/>
                <a:ext cx="37783" cy="32380"/>
                <a:chOff x="3977681" y="3245872"/>
                <a:chExt cx="37783" cy="32380"/>
              </a:xfrm>
            </p:grpSpPr>
            <p:sp>
              <p:nvSpPr>
                <p:cNvPr id="3221" name="Google Shape;3221;p6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5"/>
              <p:cNvGrpSpPr/>
              <p:nvPr/>
            </p:nvGrpSpPr>
            <p:grpSpPr>
              <a:xfrm>
                <a:off x="4040860" y="3262672"/>
                <a:ext cx="31405" cy="27001"/>
                <a:chOff x="4040860" y="3262672"/>
                <a:chExt cx="31405" cy="27001"/>
              </a:xfrm>
            </p:grpSpPr>
            <p:sp>
              <p:nvSpPr>
                <p:cNvPr id="3224" name="Google Shape;3224;p6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5"/>
              <p:cNvGrpSpPr/>
              <p:nvPr/>
            </p:nvGrpSpPr>
            <p:grpSpPr>
              <a:xfrm>
                <a:off x="4021072" y="3230323"/>
                <a:ext cx="31397" cy="26906"/>
                <a:chOff x="4021072" y="3230323"/>
                <a:chExt cx="31397" cy="26906"/>
              </a:xfrm>
            </p:grpSpPr>
            <p:sp>
              <p:nvSpPr>
                <p:cNvPr id="3227" name="Google Shape;3227;p6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5"/>
              <p:cNvGrpSpPr/>
              <p:nvPr/>
            </p:nvGrpSpPr>
            <p:grpSpPr>
              <a:xfrm>
                <a:off x="4001472" y="3287462"/>
                <a:ext cx="31499" cy="26945"/>
                <a:chOff x="4001472" y="3287462"/>
                <a:chExt cx="31499" cy="26945"/>
              </a:xfrm>
            </p:grpSpPr>
            <p:sp>
              <p:nvSpPr>
                <p:cNvPr id="3230" name="Google Shape;3230;p6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2" name="Google Shape;3232;p65"/>
            <p:cNvGrpSpPr/>
            <p:nvPr/>
          </p:nvGrpSpPr>
          <p:grpSpPr>
            <a:xfrm>
              <a:off x="4084715" y="3258865"/>
              <a:ext cx="184961" cy="137268"/>
              <a:chOff x="4084715" y="3258865"/>
              <a:chExt cx="184961" cy="137268"/>
            </a:xfrm>
          </p:grpSpPr>
          <p:grpSp>
            <p:nvGrpSpPr>
              <p:cNvPr id="3233" name="Google Shape;3233;p65"/>
              <p:cNvGrpSpPr/>
              <p:nvPr/>
            </p:nvGrpSpPr>
            <p:grpSpPr>
              <a:xfrm>
                <a:off x="4107453" y="3271583"/>
                <a:ext cx="153470" cy="110275"/>
                <a:chOff x="4107453" y="3271583"/>
                <a:chExt cx="153470" cy="110275"/>
              </a:xfrm>
            </p:grpSpPr>
            <p:sp>
              <p:nvSpPr>
                <p:cNvPr id="3234" name="Google Shape;3234;p6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8" name="Google Shape;3238;p65"/>
              <p:cNvGrpSpPr/>
              <p:nvPr/>
            </p:nvGrpSpPr>
            <p:grpSpPr>
              <a:xfrm>
                <a:off x="4136947" y="3258865"/>
                <a:ext cx="31499" cy="27001"/>
                <a:chOff x="4136947" y="3258865"/>
                <a:chExt cx="31499" cy="27001"/>
              </a:xfrm>
            </p:grpSpPr>
            <p:sp>
              <p:nvSpPr>
                <p:cNvPr id="3239" name="Google Shape;3239;p6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65"/>
              <p:cNvGrpSpPr/>
              <p:nvPr/>
            </p:nvGrpSpPr>
            <p:grpSpPr>
              <a:xfrm>
                <a:off x="4084715" y="3266478"/>
                <a:ext cx="31468" cy="26898"/>
                <a:chOff x="4084715" y="3266478"/>
                <a:chExt cx="31468" cy="26898"/>
              </a:xfrm>
            </p:grpSpPr>
            <p:sp>
              <p:nvSpPr>
                <p:cNvPr id="3242" name="Google Shape;3242;p6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4" name="Google Shape;3244;p65"/>
              <p:cNvGrpSpPr/>
              <p:nvPr/>
            </p:nvGrpSpPr>
            <p:grpSpPr>
              <a:xfrm>
                <a:off x="4159213" y="3279849"/>
                <a:ext cx="31405" cy="26945"/>
                <a:chOff x="4159213" y="3279849"/>
                <a:chExt cx="31405" cy="26945"/>
              </a:xfrm>
            </p:grpSpPr>
            <p:sp>
              <p:nvSpPr>
                <p:cNvPr id="3245" name="Google Shape;3245;p6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65"/>
              <p:cNvGrpSpPr/>
              <p:nvPr/>
            </p:nvGrpSpPr>
            <p:grpSpPr>
              <a:xfrm>
                <a:off x="4201550" y="3266502"/>
                <a:ext cx="31405" cy="26883"/>
                <a:chOff x="4201550" y="3266502"/>
                <a:chExt cx="31405" cy="26883"/>
              </a:xfrm>
            </p:grpSpPr>
            <p:sp>
              <p:nvSpPr>
                <p:cNvPr id="3248" name="Google Shape;3248;p6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0" name="Google Shape;3250;p65"/>
              <p:cNvGrpSpPr/>
              <p:nvPr/>
            </p:nvGrpSpPr>
            <p:grpSpPr>
              <a:xfrm>
                <a:off x="4201550" y="3338278"/>
                <a:ext cx="31405" cy="26930"/>
                <a:chOff x="4201550" y="3338278"/>
                <a:chExt cx="31405" cy="26930"/>
              </a:xfrm>
            </p:grpSpPr>
            <p:sp>
              <p:nvSpPr>
                <p:cNvPr id="3251" name="Google Shape;3251;p6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65"/>
              <p:cNvGrpSpPr/>
              <p:nvPr/>
            </p:nvGrpSpPr>
            <p:grpSpPr>
              <a:xfrm>
                <a:off x="4238272" y="3369132"/>
                <a:ext cx="31405" cy="27001"/>
                <a:chOff x="4238272" y="3369132"/>
                <a:chExt cx="31405" cy="27001"/>
              </a:xfrm>
            </p:grpSpPr>
            <p:sp>
              <p:nvSpPr>
                <p:cNvPr id="3254" name="Google Shape;3254;p6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6" name="Google Shape;3256;p65"/>
            <p:cNvGrpSpPr/>
            <p:nvPr/>
          </p:nvGrpSpPr>
          <p:grpSpPr>
            <a:xfrm>
              <a:off x="4068639" y="3200169"/>
              <a:ext cx="77643" cy="37272"/>
              <a:chOff x="4068639" y="3200169"/>
              <a:chExt cx="77643" cy="37272"/>
            </a:xfrm>
          </p:grpSpPr>
          <p:sp>
            <p:nvSpPr>
              <p:cNvPr id="3257" name="Google Shape;3257;p6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8" name="Google Shape;3258;p65"/>
              <p:cNvGrpSpPr/>
              <p:nvPr/>
            </p:nvGrpSpPr>
            <p:grpSpPr>
              <a:xfrm>
                <a:off x="4114878" y="3200169"/>
                <a:ext cx="31405" cy="26993"/>
                <a:chOff x="4114878" y="3200169"/>
                <a:chExt cx="31405" cy="26993"/>
              </a:xfrm>
            </p:grpSpPr>
            <p:sp>
              <p:nvSpPr>
                <p:cNvPr id="3259" name="Google Shape;3259;p6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65"/>
              <p:cNvGrpSpPr/>
              <p:nvPr/>
            </p:nvGrpSpPr>
            <p:grpSpPr>
              <a:xfrm>
                <a:off x="4068639" y="3210535"/>
                <a:ext cx="31499" cy="26906"/>
                <a:chOff x="4068639" y="3210535"/>
                <a:chExt cx="31499" cy="26906"/>
              </a:xfrm>
            </p:grpSpPr>
            <p:sp>
              <p:nvSpPr>
                <p:cNvPr id="3262" name="Google Shape;3262;p6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4" name="Google Shape;3264;p65"/>
            <p:cNvGrpSpPr/>
            <p:nvPr/>
          </p:nvGrpSpPr>
          <p:grpSpPr>
            <a:xfrm>
              <a:off x="3869702" y="3066935"/>
              <a:ext cx="382664" cy="190294"/>
              <a:chOff x="3869702" y="3066935"/>
              <a:chExt cx="382664" cy="190294"/>
            </a:xfrm>
          </p:grpSpPr>
          <p:grpSp>
            <p:nvGrpSpPr>
              <p:cNvPr id="3265" name="Google Shape;3265;p65"/>
              <p:cNvGrpSpPr/>
              <p:nvPr/>
            </p:nvGrpSpPr>
            <p:grpSpPr>
              <a:xfrm>
                <a:off x="3888633" y="3082351"/>
                <a:ext cx="351172" cy="160698"/>
                <a:chOff x="3888633" y="3082351"/>
                <a:chExt cx="351172" cy="160698"/>
              </a:xfrm>
            </p:grpSpPr>
            <p:sp>
              <p:nvSpPr>
                <p:cNvPr id="3266" name="Google Shape;3266;p6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65"/>
              <p:cNvGrpSpPr/>
              <p:nvPr/>
            </p:nvGrpSpPr>
            <p:grpSpPr>
              <a:xfrm>
                <a:off x="4143703" y="3066935"/>
                <a:ext cx="37783" cy="32357"/>
                <a:chOff x="4143703" y="3066935"/>
                <a:chExt cx="37783" cy="32357"/>
              </a:xfrm>
            </p:grpSpPr>
            <p:sp>
              <p:nvSpPr>
                <p:cNvPr id="3273" name="Google Shape;3273;p6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65"/>
              <p:cNvGrpSpPr/>
              <p:nvPr/>
            </p:nvGrpSpPr>
            <p:grpSpPr>
              <a:xfrm>
                <a:off x="4044565" y="3103563"/>
                <a:ext cx="37783" cy="32451"/>
                <a:chOff x="4044565" y="3103563"/>
                <a:chExt cx="37783" cy="32451"/>
              </a:xfrm>
            </p:grpSpPr>
            <p:sp>
              <p:nvSpPr>
                <p:cNvPr id="3276" name="Google Shape;3276;p6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65"/>
              <p:cNvGrpSpPr/>
              <p:nvPr/>
            </p:nvGrpSpPr>
            <p:grpSpPr>
              <a:xfrm>
                <a:off x="4017454" y="3188237"/>
                <a:ext cx="37776" cy="32357"/>
                <a:chOff x="4017454" y="3188237"/>
                <a:chExt cx="37776" cy="32357"/>
              </a:xfrm>
            </p:grpSpPr>
            <p:sp>
              <p:nvSpPr>
                <p:cNvPr id="3279" name="Google Shape;3279;p6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65"/>
              <p:cNvGrpSpPr/>
              <p:nvPr/>
            </p:nvGrpSpPr>
            <p:grpSpPr>
              <a:xfrm>
                <a:off x="3921548" y="3157509"/>
                <a:ext cx="37783" cy="32357"/>
                <a:chOff x="3921548" y="3157509"/>
                <a:chExt cx="37783" cy="32357"/>
              </a:xfrm>
            </p:grpSpPr>
            <p:sp>
              <p:nvSpPr>
                <p:cNvPr id="3282" name="Google Shape;3282;p6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65"/>
              <p:cNvGrpSpPr/>
              <p:nvPr/>
            </p:nvGrpSpPr>
            <p:grpSpPr>
              <a:xfrm>
                <a:off x="3939056" y="3211620"/>
                <a:ext cx="37783" cy="32380"/>
                <a:chOff x="3939056" y="3211620"/>
                <a:chExt cx="37783" cy="32380"/>
              </a:xfrm>
            </p:grpSpPr>
            <p:sp>
              <p:nvSpPr>
                <p:cNvPr id="3285" name="Google Shape;3285;p6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65"/>
              <p:cNvGrpSpPr/>
              <p:nvPr/>
            </p:nvGrpSpPr>
            <p:grpSpPr>
              <a:xfrm>
                <a:off x="4176240" y="3136965"/>
                <a:ext cx="31405" cy="26930"/>
                <a:chOff x="4176240" y="3136965"/>
                <a:chExt cx="31405" cy="26930"/>
              </a:xfrm>
            </p:grpSpPr>
            <p:sp>
              <p:nvSpPr>
                <p:cNvPr id="3288" name="Google Shape;3288;p6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0" name="Google Shape;3290;p65"/>
              <p:cNvGrpSpPr/>
              <p:nvPr/>
            </p:nvGrpSpPr>
            <p:grpSpPr>
              <a:xfrm>
                <a:off x="4133148" y="3152593"/>
                <a:ext cx="31499" cy="27001"/>
                <a:chOff x="4133148" y="3152593"/>
                <a:chExt cx="31499" cy="27001"/>
              </a:xfrm>
            </p:grpSpPr>
            <p:sp>
              <p:nvSpPr>
                <p:cNvPr id="3291" name="Google Shape;3291;p6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65"/>
              <p:cNvGrpSpPr/>
              <p:nvPr/>
            </p:nvGrpSpPr>
            <p:grpSpPr>
              <a:xfrm>
                <a:off x="4220866" y="3073534"/>
                <a:ext cx="31499" cy="26898"/>
                <a:chOff x="4220866" y="3073534"/>
                <a:chExt cx="31499" cy="26898"/>
              </a:xfrm>
            </p:grpSpPr>
            <p:sp>
              <p:nvSpPr>
                <p:cNvPr id="3294" name="Google Shape;3294;p6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6" name="Google Shape;3296;p65"/>
              <p:cNvGrpSpPr/>
              <p:nvPr/>
            </p:nvGrpSpPr>
            <p:grpSpPr>
              <a:xfrm>
                <a:off x="3869702" y="3230323"/>
                <a:ext cx="31499" cy="26906"/>
                <a:chOff x="3869702" y="3230323"/>
                <a:chExt cx="31499" cy="26906"/>
              </a:xfrm>
            </p:grpSpPr>
            <p:sp>
              <p:nvSpPr>
                <p:cNvPr id="3297" name="Google Shape;3297;p6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9" name="Google Shape;3299;p65"/>
            <p:cNvGrpSpPr/>
            <p:nvPr/>
          </p:nvGrpSpPr>
          <p:grpSpPr>
            <a:xfrm>
              <a:off x="4271383" y="3065882"/>
              <a:ext cx="304556" cy="341663"/>
              <a:chOff x="4271383" y="3065882"/>
              <a:chExt cx="304556" cy="341663"/>
            </a:xfrm>
          </p:grpSpPr>
          <p:grpSp>
            <p:nvGrpSpPr>
              <p:cNvPr id="3300" name="Google Shape;3300;p65"/>
              <p:cNvGrpSpPr/>
              <p:nvPr/>
            </p:nvGrpSpPr>
            <p:grpSpPr>
              <a:xfrm>
                <a:off x="4293838" y="3078639"/>
                <a:ext cx="269353" cy="311973"/>
                <a:chOff x="4293838" y="3078639"/>
                <a:chExt cx="269353" cy="311973"/>
              </a:xfrm>
            </p:grpSpPr>
            <p:sp>
              <p:nvSpPr>
                <p:cNvPr id="3301" name="Google Shape;3301;p6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65"/>
              <p:cNvGrpSpPr/>
              <p:nvPr/>
            </p:nvGrpSpPr>
            <p:grpSpPr>
              <a:xfrm>
                <a:off x="4538164" y="3342061"/>
                <a:ext cx="37776" cy="32380"/>
                <a:chOff x="4538164" y="3342061"/>
                <a:chExt cx="37776" cy="32380"/>
              </a:xfrm>
            </p:grpSpPr>
            <p:sp>
              <p:nvSpPr>
                <p:cNvPr id="3319" name="Google Shape;3319;p6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65"/>
              <p:cNvGrpSpPr/>
              <p:nvPr/>
            </p:nvGrpSpPr>
            <p:grpSpPr>
              <a:xfrm>
                <a:off x="4271383" y="3194742"/>
                <a:ext cx="37783" cy="32420"/>
                <a:chOff x="4271383" y="3194742"/>
                <a:chExt cx="37783" cy="32420"/>
              </a:xfrm>
            </p:grpSpPr>
            <p:sp>
              <p:nvSpPr>
                <p:cNvPr id="3322" name="Google Shape;3322;p6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4" name="Google Shape;3324;p65"/>
              <p:cNvGrpSpPr/>
              <p:nvPr/>
            </p:nvGrpSpPr>
            <p:grpSpPr>
              <a:xfrm>
                <a:off x="4284416" y="3084058"/>
                <a:ext cx="37783" cy="32357"/>
                <a:chOff x="4284416" y="3084058"/>
                <a:chExt cx="37783" cy="32357"/>
              </a:xfrm>
            </p:grpSpPr>
            <p:sp>
              <p:nvSpPr>
                <p:cNvPr id="3325" name="Google Shape;3325;p6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65"/>
              <p:cNvGrpSpPr/>
              <p:nvPr/>
            </p:nvGrpSpPr>
            <p:grpSpPr>
              <a:xfrm>
                <a:off x="4478697" y="3297561"/>
                <a:ext cx="37776" cy="32451"/>
                <a:chOff x="4478697" y="3297561"/>
                <a:chExt cx="37776" cy="32451"/>
              </a:xfrm>
            </p:grpSpPr>
            <p:sp>
              <p:nvSpPr>
                <p:cNvPr id="3328" name="Google Shape;3328;p6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65"/>
              <p:cNvGrpSpPr/>
              <p:nvPr/>
            </p:nvGrpSpPr>
            <p:grpSpPr>
              <a:xfrm>
                <a:off x="4411813" y="3331711"/>
                <a:ext cx="37776" cy="32451"/>
                <a:chOff x="4411813" y="3331711"/>
                <a:chExt cx="37776" cy="32451"/>
              </a:xfrm>
            </p:grpSpPr>
            <p:sp>
              <p:nvSpPr>
                <p:cNvPr id="3331" name="Google Shape;3331;p6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65"/>
              <p:cNvGrpSpPr/>
              <p:nvPr/>
            </p:nvGrpSpPr>
            <p:grpSpPr>
              <a:xfrm>
                <a:off x="4337984" y="3375188"/>
                <a:ext cx="37776" cy="32357"/>
                <a:chOff x="4337984" y="3375188"/>
                <a:chExt cx="37776" cy="32357"/>
              </a:xfrm>
            </p:grpSpPr>
            <p:sp>
              <p:nvSpPr>
                <p:cNvPr id="3334" name="Google Shape;3334;p6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65"/>
              <p:cNvGrpSpPr/>
              <p:nvPr/>
            </p:nvGrpSpPr>
            <p:grpSpPr>
              <a:xfrm>
                <a:off x="4494867" y="3090530"/>
                <a:ext cx="37878" cy="32451"/>
                <a:chOff x="4494867" y="3090530"/>
                <a:chExt cx="37878" cy="32451"/>
              </a:xfrm>
            </p:grpSpPr>
            <p:sp>
              <p:nvSpPr>
                <p:cNvPr id="3337" name="Google Shape;3337;p6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65"/>
              <p:cNvGrpSpPr/>
              <p:nvPr/>
            </p:nvGrpSpPr>
            <p:grpSpPr>
              <a:xfrm>
                <a:off x="4525124" y="3207774"/>
                <a:ext cx="37783" cy="32420"/>
                <a:chOff x="4525124" y="3207774"/>
                <a:chExt cx="37783" cy="32420"/>
              </a:xfrm>
            </p:grpSpPr>
            <p:sp>
              <p:nvSpPr>
                <p:cNvPr id="3340" name="Google Shape;3340;p6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65"/>
              <p:cNvGrpSpPr/>
              <p:nvPr/>
            </p:nvGrpSpPr>
            <p:grpSpPr>
              <a:xfrm>
                <a:off x="4440544" y="3176479"/>
                <a:ext cx="31499" cy="26898"/>
                <a:chOff x="4440544" y="3176479"/>
                <a:chExt cx="31499" cy="26898"/>
              </a:xfrm>
            </p:grpSpPr>
            <p:sp>
              <p:nvSpPr>
                <p:cNvPr id="3343" name="Google Shape;3343;p6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5"/>
              <p:cNvGrpSpPr/>
              <p:nvPr/>
            </p:nvGrpSpPr>
            <p:grpSpPr>
              <a:xfrm>
                <a:off x="4350545" y="3156400"/>
                <a:ext cx="31405" cy="27001"/>
                <a:chOff x="4350545" y="3156400"/>
                <a:chExt cx="31405" cy="27001"/>
              </a:xfrm>
            </p:grpSpPr>
            <p:sp>
              <p:nvSpPr>
                <p:cNvPr id="3346" name="Google Shape;3346;p6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5"/>
              <p:cNvGrpSpPr/>
              <p:nvPr/>
            </p:nvGrpSpPr>
            <p:grpSpPr>
              <a:xfrm>
                <a:off x="4376703" y="3255058"/>
                <a:ext cx="31405" cy="27001"/>
                <a:chOff x="4376703" y="3255058"/>
                <a:chExt cx="31405" cy="27001"/>
              </a:xfrm>
            </p:grpSpPr>
            <p:sp>
              <p:nvSpPr>
                <p:cNvPr id="3349" name="Google Shape;3349;p6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5"/>
              <p:cNvGrpSpPr/>
              <p:nvPr/>
            </p:nvGrpSpPr>
            <p:grpSpPr>
              <a:xfrm>
                <a:off x="4331322" y="3283656"/>
                <a:ext cx="31405" cy="26945"/>
                <a:chOff x="4331322" y="3283656"/>
                <a:chExt cx="31405" cy="26945"/>
              </a:xfrm>
            </p:grpSpPr>
            <p:sp>
              <p:nvSpPr>
                <p:cNvPr id="3352" name="Google Shape;3352;p6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5"/>
              <p:cNvGrpSpPr/>
              <p:nvPr/>
            </p:nvGrpSpPr>
            <p:grpSpPr>
              <a:xfrm>
                <a:off x="4380510" y="3065882"/>
                <a:ext cx="31405" cy="26938"/>
                <a:chOff x="4380510" y="3065882"/>
                <a:chExt cx="31405" cy="26938"/>
              </a:xfrm>
            </p:grpSpPr>
            <p:sp>
              <p:nvSpPr>
                <p:cNvPr id="3355" name="Google Shape;3355;p6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7" name="Google Shape;3357;p65"/>
            <p:cNvGrpSpPr/>
            <p:nvPr/>
          </p:nvGrpSpPr>
          <p:grpSpPr>
            <a:xfrm>
              <a:off x="4558998" y="3188237"/>
              <a:ext cx="1280131" cy="1052746"/>
              <a:chOff x="4558998" y="3188237"/>
              <a:chExt cx="1280131" cy="1052746"/>
            </a:xfrm>
          </p:grpSpPr>
          <p:sp>
            <p:nvSpPr>
              <p:cNvPr id="3358" name="Google Shape;3358;p6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9" name="Google Shape;3359;p65"/>
              <p:cNvGrpSpPr/>
              <p:nvPr/>
            </p:nvGrpSpPr>
            <p:grpSpPr>
              <a:xfrm>
                <a:off x="4579164" y="3203653"/>
                <a:ext cx="1244833" cy="1020397"/>
                <a:chOff x="4579164" y="3203653"/>
                <a:chExt cx="1244833" cy="1020397"/>
              </a:xfrm>
            </p:grpSpPr>
            <p:sp>
              <p:nvSpPr>
                <p:cNvPr id="3360" name="Google Shape;3360;p6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2" name="Google Shape;3362;p65"/>
                <p:cNvGrpSpPr/>
                <p:nvPr/>
              </p:nvGrpSpPr>
              <p:grpSpPr>
                <a:xfrm>
                  <a:off x="4579164" y="3203653"/>
                  <a:ext cx="1244833" cy="1020397"/>
                  <a:chOff x="4579164" y="3203653"/>
                  <a:chExt cx="1244833" cy="1020397"/>
                </a:xfrm>
              </p:grpSpPr>
              <p:sp>
                <p:nvSpPr>
                  <p:cNvPr id="3363" name="Google Shape;3363;p6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5" name="Google Shape;3365;p65"/>
                  <p:cNvGrpSpPr/>
                  <p:nvPr/>
                </p:nvGrpSpPr>
                <p:grpSpPr>
                  <a:xfrm>
                    <a:off x="4579164" y="3203653"/>
                    <a:ext cx="1244833" cy="1020397"/>
                    <a:chOff x="4579164" y="3203653"/>
                    <a:chExt cx="1244833" cy="1020397"/>
                  </a:xfrm>
                </p:grpSpPr>
                <p:sp>
                  <p:nvSpPr>
                    <p:cNvPr id="3366" name="Google Shape;3366;p6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4" name="Google Shape;3374;p65"/>
                    <p:cNvGrpSpPr/>
                    <p:nvPr/>
                  </p:nvGrpSpPr>
                  <p:grpSpPr>
                    <a:xfrm>
                      <a:off x="4579164" y="3203653"/>
                      <a:ext cx="1244833" cy="1020397"/>
                      <a:chOff x="4579164" y="3203653"/>
                      <a:chExt cx="1244833" cy="1020397"/>
                    </a:xfrm>
                  </p:grpSpPr>
                  <p:sp>
                    <p:nvSpPr>
                      <p:cNvPr id="3375" name="Google Shape;3375;p6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9" name="Google Shape;3389;p65"/>
                      <p:cNvGrpSpPr/>
                      <p:nvPr/>
                    </p:nvGrpSpPr>
                    <p:grpSpPr>
                      <a:xfrm>
                        <a:off x="4579164" y="3203653"/>
                        <a:ext cx="1244833" cy="1020397"/>
                        <a:chOff x="4579164" y="3203653"/>
                        <a:chExt cx="1244833" cy="1020397"/>
                      </a:xfrm>
                    </p:grpSpPr>
                    <p:sp>
                      <p:nvSpPr>
                        <p:cNvPr id="3390" name="Google Shape;3390;p6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4" name="Google Shape;3414;p65"/>
                        <p:cNvGrpSpPr/>
                        <p:nvPr/>
                      </p:nvGrpSpPr>
                      <p:grpSpPr>
                        <a:xfrm>
                          <a:off x="4579164" y="3203653"/>
                          <a:ext cx="1244833" cy="1020397"/>
                          <a:chOff x="4579164" y="3203653"/>
                          <a:chExt cx="1244833" cy="1020397"/>
                        </a:xfrm>
                      </p:grpSpPr>
                      <p:sp>
                        <p:nvSpPr>
                          <p:cNvPr id="3415" name="Google Shape;3415;p6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6" name="Google Shape;3416;p65"/>
                          <p:cNvGrpSpPr/>
                          <p:nvPr/>
                        </p:nvGrpSpPr>
                        <p:grpSpPr>
                          <a:xfrm>
                            <a:off x="4579164" y="3203653"/>
                            <a:ext cx="1244833" cy="1020397"/>
                            <a:chOff x="4579164" y="3203653"/>
                            <a:chExt cx="1244833" cy="1020397"/>
                          </a:xfrm>
                        </p:grpSpPr>
                        <p:sp>
                          <p:nvSpPr>
                            <p:cNvPr id="3417" name="Google Shape;3417;p6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4" name="Google Shape;3424;p65"/>
                            <p:cNvGrpSpPr/>
                            <p:nvPr/>
                          </p:nvGrpSpPr>
                          <p:grpSpPr>
                            <a:xfrm>
                              <a:off x="4579164" y="3203653"/>
                              <a:ext cx="1244833" cy="1020397"/>
                              <a:chOff x="4579164" y="3203653"/>
                              <a:chExt cx="1244833" cy="1020397"/>
                            </a:xfrm>
                          </p:grpSpPr>
                          <p:sp>
                            <p:nvSpPr>
                              <p:cNvPr id="3425" name="Google Shape;3425;p6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65"/>
                              <p:cNvGrpSpPr/>
                              <p:nvPr/>
                            </p:nvGrpSpPr>
                            <p:grpSpPr>
                              <a:xfrm>
                                <a:off x="4579164" y="3203653"/>
                                <a:ext cx="1244833" cy="1020397"/>
                                <a:chOff x="4579164" y="3203653"/>
                                <a:chExt cx="1244833" cy="1020397"/>
                              </a:xfrm>
                            </p:grpSpPr>
                            <p:sp>
                              <p:nvSpPr>
                                <p:cNvPr id="3439" name="Google Shape;3439;p6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6" name="Google Shape;3446;p65"/>
                                <p:cNvGrpSpPr/>
                                <p:nvPr/>
                              </p:nvGrpSpPr>
                              <p:grpSpPr>
                                <a:xfrm>
                                  <a:off x="4579164" y="3203653"/>
                                  <a:ext cx="1244833" cy="1020397"/>
                                  <a:chOff x="4579164" y="3203653"/>
                                  <a:chExt cx="1244833" cy="1020397"/>
                                </a:xfrm>
                              </p:grpSpPr>
                              <p:sp>
                                <p:nvSpPr>
                                  <p:cNvPr id="3447" name="Google Shape;3447;p6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2" name="Google Shape;3452;p65"/>
                                  <p:cNvGrpSpPr/>
                                  <p:nvPr/>
                                </p:nvGrpSpPr>
                                <p:grpSpPr>
                                  <a:xfrm>
                                    <a:off x="4579164" y="3203653"/>
                                    <a:ext cx="1244833" cy="1020397"/>
                                    <a:chOff x="4579164" y="3203653"/>
                                    <a:chExt cx="1244833" cy="1020397"/>
                                  </a:xfrm>
                                </p:grpSpPr>
                                <p:sp>
                                  <p:nvSpPr>
                                    <p:cNvPr id="3453" name="Google Shape;3453;p6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457" name="Google Shape;3457;p6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60" name="Google Shape;3460;p6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61" name="Google Shape;3461;p65"/>
              <p:cNvGrpSpPr/>
              <p:nvPr/>
            </p:nvGrpSpPr>
            <p:grpSpPr>
              <a:xfrm>
                <a:off x="4595437" y="3598775"/>
                <a:ext cx="37776" cy="32451"/>
                <a:chOff x="4595437" y="3598775"/>
                <a:chExt cx="37776" cy="32451"/>
              </a:xfrm>
            </p:grpSpPr>
            <p:sp>
              <p:nvSpPr>
                <p:cNvPr id="3462" name="Google Shape;3462;p6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65"/>
              <p:cNvGrpSpPr/>
              <p:nvPr/>
            </p:nvGrpSpPr>
            <p:grpSpPr>
              <a:xfrm>
                <a:off x="4641864" y="3524443"/>
                <a:ext cx="37776" cy="32380"/>
                <a:chOff x="4641864" y="3524443"/>
                <a:chExt cx="37776" cy="32380"/>
              </a:xfrm>
            </p:grpSpPr>
            <p:sp>
              <p:nvSpPr>
                <p:cNvPr id="3465" name="Google Shape;3465;p6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65"/>
              <p:cNvGrpSpPr/>
              <p:nvPr/>
            </p:nvGrpSpPr>
            <p:grpSpPr>
              <a:xfrm>
                <a:off x="4648431" y="3893901"/>
                <a:ext cx="37776" cy="32357"/>
                <a:chOff x="4648431" y="3893901"/>
                <a:chExt cx="37776" cy="32357"/>
              </a:xfrm>
            </p:grpSpPr>
            <p:sp>
              <p:nvSpPr>
                <p:cNvPr id="3468" name="Google Shape;3468;p6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65"/>
              <p:cNvGrpSpPr/>
              <p:nvPr/>
            </p:nvGrpSpPr>
            <p:grpSpPr>
              <a:xfrm>
                <a:off x="4567752" y="3722908"/>
                <a:ext cx="37870" cy="32380"/>
                <a:chOff x="4567752" y="3722908"/>
                <a:chExt cx="37870" cy="32380"/>
              </a:xfrm>
            </p:grpSpPr>
            <p:sp>
              <p:nvSpPr>
                <p:cNvPr id="3471" name="Google Shape;3471;p6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65"/>
              <p:cNvGrpSpPr/>
              <p:nvPr/>
            </p:nvGrpSpPr>
            <p:grpSpPr>
              <a:xfrm>
                <a:off x="4617506" y="3652052"/>
                <a:ext cx="37783" cy="32357"/>
                <a:chOff x="4617506" y="3652052"/>
                <a:chExt cx="37783" cy="32357"/>
              </a:xfrm>
            </p:grpSpPr>
            <p:sp>
              <p:nvSpPr>
                <p:cNvPr id="3474" name="Google Shape;3474;p6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65"/>
              <p:cNvGrpSpPr/>
              <p:nvPr/>
            </p:nvGrpSpPr>
            <p:grpSpPr>
              <a:xfrm>
                <a:off x="4739005" y="3554149"/>
                <a:ext cx="37870" cy="32357"/>
                <a:chOff x="4739005" y="3554149"/>
                <a:chExt cx="37870" cy="32357"/>
              </a:xfrm>
            </p:grpSpPr>
            <p:sp>
              <p:nvSpPr>
                <p:cNvPr id="3477" name="Google Shape;3477;p6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65"/>
              <p:cNvGrpSpPr/>
              <p:nvPr/>
            </p:nvGrpSpPr>
            <p:grpSpPr>
              <a:xfrm>
                <a:off x="4806557" y="3630258"/>
                <a:ext cx="37776" cy="32364"/>
                <a:chOff x="4806557" y="3630258"/>
                <a:chExt cx="37776" cy="32364"/>
              </a:xfrm>
            </p:grpSpPr>
            <p:sp>
              <p:nvSpPr>
                <p:cNvPr id="3480" name="Google Shape;3480;p6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65"/>
              <p:cNvGrpSpPr/>
              <p:nvPr/>
            </p:nvGrpSpPr>
            <p:grpSpPr>
              <a:xfrm>
                <a:off x="4737007" y="4004357"/>
                <a:ext cx="37870" cy="32357"/>
                <a:chOff x="4737007" y="4004357"/>
                <a:chExt cx="37870" cy="32357"/>
              </a:xfrm>
            </p:grpSpPr>
            <p:sp>
              <p:nvSpPr>
                <p:cNvPr id="3483" name="Google Shape;3483;p6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65"/>
              <p:cNvGrpSpPr/>
              <p:nvPr/>
            </p:nvGrpSpPr>
            <p:grpSpPr>
              <a:xfrm>
                <a:off x="4773634" y="4208627"/>
                <a:ext cx="37776" cy="32357"/>
                <a:chOff x="4773634" y="4208627"/>
                <a:chExt cx="37776" cy="32357"/>
              </a:xfrm>
            </p:grpSpPr>
            <p:sp>
              <p:nvSpPr>
                <p:cNvPr id="3486" name="Google Shape;3486;p6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65"/>
              <p:cNvGrpSpPr/>
              <p:nvPr/>
            </p:nvGrpSpPr>
            <p:grpSpPr>
              <a:xfrm>
                <a:off x="4888282" y="4074764"/>
                <a:ext cx="37776" cy="32451"/>
                <a:chOff x="4888282" y="4074764"/>
                <a:chExt cx="37776" cy="32451"/>
              </a:xfrm>
            </p:grpSpPr>
            <p:sp>
              <p:nvSpPr>
                <p:cNvPr id="3489" name="Google Shape;3489;p6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1" name="Google Shape;3491;p65"/>
              <p:cNvGrpSpPr/>
              <p:nvPr/>
            </p:nvGrpSpPr>
            <p:grpSpPr>
              <a:xfrm>
                <a:off x="4901315" y="3804271"/>
                <a:ext cx="37776" cy="32364"/>
                <a:chOff x="4901315" y="3804271"/>
                <a:chExt cx="37776" cy="32364"/>
              </a:xfrm>
            </p:grpSpPr>
            <p:sp>
              <p:nvSpPr>
                <p:cNvPr id="3492" name="Google Shape;3492;p6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65"/>
              <p:cNvGrpSpPr/>
              <p:nvPr/>
            </p:nvGrpSpPr>
            <p:grpSpPr>
              <a:xfrm>
                <a:off x="4866394" y="3715035"/>
                <a:ext cx="37846" cy="32357"/>
                <a:chOff x="4866394" y="3715035"/>
                <a:chExt cx="37846" cy="32357"/>
              </a:xfrm>
            </p:grpSpPr>
            <p:sp>
              <p:nvSpPr>
                <p:cNvPr id="3495" name="Google Shape;3495;p6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65"/>
              <p:cNvGrpSpPr/>
              <p:nvPr/>
            </p:nvGrpSpPr>
            <p:grpSpPr>
              <a:xfrm>
                <a:off x="4979233" y="3839798"/>
                <a:ext cx="37878" cy="32420"/>
                <a:chOff x="4979233" y="3839798"/>
                <a:chExt cx="37878" cy="32420"/>
              </a:xfrm>
            </p:grpSpPr>
            <p:sp>
              <p:nvSpPr>
                <p:cNvPr id="3498" name="Google Shape;3498;p6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65"/>
              <p:cNvGrpSpPr/>
              <p:nvPr/>
            </p:nvGrpSpPr>
            <p:grpSpPr>
              <a:xfrm>
                <a:off x="4790662" y="3679147"/>
                <a:ext cx="37783" cy="32380"/>
                <a:chOff x="4790662" y="3679147"/>
                <a:chExt cx="37783" cy="32380"/>
              </a:xfrm>
            </p:grpSpPr>
            <p:sp>
              <p:nvSpPr>
                <p:cNvPr id="3501" name="Google Shape;3501;p6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65"/>
              <p:cNvGrpSpPr/>
              <p:nvPr/>
            </p:nvGrpSpPr>
            <p:grpSpPr>
              <a:xfrm>
                <a:off x="4857263" y="3557861"/>
                <a:ext cx="37776" cy="32357"/>
                <a:chOff x="4857263" y="3557861"/>
                <a:chExt cx="37776" cy="32357"/>
              </a:xfrm>
            </p:grpSpPr>
            <p:sp>
              <p:nvSpPr>
                <p:cNvPr id="3504" name="Google Shape;3504;p6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65"/>
              <p:cNvGrpSpPr/>
              <p:nvPr/>
            </p:nvGrpSpPr>
            <p:grpSpPr>
              <a:xfrm>
                <a:off x="4883902" y="3648033"/>
                <a:ext cx="37783" cy="32380"/>
                <a:chOff x="4883902" y="3648033"/>
                <a:chExt cx="37783" cy="32380"/>
              </a:xfrm>
            </p:grpSpPr>
            <p:sp>
              <p:nvSpPr>
                <p:cNvPr id="3507" name="Google Shape;3507;p6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65"/>
              <p:cNvGrpSpPr/>
              <p:nvPr/>
            </p:nvGrpSpPr>
            <p:grpSpPr>
              <a:xfrm>
                <a:off x="4907780" y="3347220"/>
                <a:ext cx="37878" cy="32357"/>
                <a:chOff x="4907780" y="3347220"/>
                <a:chExt cx="37878" cy="32357"/>
              </a:xfrm>
            </p:grpSpPr>
            <p:sp>
              <p:nvSpPr>
                <p:cNvPr id="3510" name="Google Shape;3510;p6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65"/>
              <p:cNvGrpSpPr/>
              <p:nvPr/>
            </p:nvGrpSpPr>
            <p:grpSpPr>
              <a:xfrm>
                <a:off x="5065048" y="3738150"/>
                <a:ext cx="37783" cy="32364"/>
                <a:chOff x="5065048" y="3738150"/>
                <a:chExt cx="37783" cy="32364"/>
              </a:xfrm>
            </p:grpSpPr>
            <p:sp>
              <p:nvSpPr>
                <p:cNvPr id="3513" name="Google Shape;3513;p6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65"/>
              <p:cNvGrpSpPr/>
              <p:nvPr/>
            </p:nvGrpSpPr>
            <p:grpSpPr>
              <a:xfrm>
                <a:off x="5071616" y="3284615"/>
                <a:ext cx="37783" cy="32357"/>
                <a:chOff x="5071616" y="3284615"/>
                <a:chExt cx="37783" cy="32357"/>
              </a:xfrm>
            </p:grpSpPr>
            <p:sp>
              <p:nvSpPr>
                <p:cNvPr id="3516" name="Google Shape;3516;p6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8" name="Google Shape;3518;p65"/>
              <p:cNvGrpSpPr/>
              <p:nvPr/>
            </p:nvGrpSpPr>
            <p:grpSpPr>
              <a:xfrm>
                <a:off x="5389291" y="3759921"/>
                <a:ext cx="37783" cy="32380"/>
                <a:chOff x="5389291" y="3759921"/>
                <a:chExt cx="37783" cy="32380"/>
              </a:xfrm>
            </p:grpSpPr>
            <p:sp>
              <p:nvSpPr>
                <p:cNvPr id="3519" name="Google Shape;3519;p6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1" name="Google Shape;3521;p65"/>
              <p:cNvGrpSpPr/>
              <p:nvPr/>
            </p:nvGrpSpPr>
            <p:grpSpPr>
              <a:xfrm>
                <a:off x="5431534" y="3632932"/>
                <a:ext cx="37878" cy="32451"/>
                <a:chOff x="5431534" y="3632932"/>
                <a:chExt cx="37878" cy="32451"/>
              </a:xfrm>
            </p:grpSpPr>
            <p:sp>
              <p:nvSpPr>
                <p:cNvPr id="3522" name="Google Shape;3522;p6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4" name="Google Shape;3524;p65"/>
              <p:cNvGrpSpPr/>
              <p:nvPr/>
            </p:nvGrpSpPr>
            <p:grpSpPr>
              <a:xfrm>
                <a:off x="5540755" y="3544829"/>
                <a:ext cx="37783" cy="32357"/>
                <a:chOff x="5540755" y="3544829"/>
                <a:chExt cx="37783" cy="32357"/>
              </a:xfrm>
            </p:grpSpPr>
            <p:sp>
              <p:nvSpPr>
                <p:cNvPr id="3525" name="Google Shape;3525;p6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65"/>
              <p:cNvGrpSpPr/>
              <p:nvPr/>
            </p:nvGrpSpPr>
            <p:grpSpPr>
              <a:xfrm>
                <a:off x="5579293" y="3412107"/>
                <a:ext cx="37776" cy="32357"/>
                <a:chOff x="5579293" y="3412107"/>
                <a:chExt cx="37776" cy="32357"/>
              </a:xfrm>
            </p:grpSpPr>
            <p:sp>
              <p:nvSpPr>
                <p:cNvPr id="3528" name="Google Shape;3528;p6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65"/>
              <p:cNvGrpSpPr/>
              <p:nvPr/>
            </p:nvGrpSpPr>
            <p:grpSpPr>
              <a:xfrm>
                <a:off x="5801346" y="3284615"/>
                <a:ext cx="37783" cy="32357"/>
                <a:chOff x="5801346" y="3284615"/>
                <a:chExt cx="37783" cy="32357"/>
              </a:xfrm>
            </p:grpSpPr>
            <p:sp>
              <p:nvSpPr>
                <p:cNvPr id="3531" name="Google Shape;3531;p6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5"/>
              <p:cNvGrpSpPr/>
              <p:nvPr/>
            </p:nvGrpSpPr>
            <p:grpSpPr>
              <a:xfrm>
                <a:off x="5763578" y="3399067"/>
                <a:ext cx="37776" cy="32364"/>
                <a:chOff x="5763578" y="3399067"/>
                <a:chExt cx="37776" cy="32364"/>
              </a:xfrm>
            </p:grpSpPr>
            <p:sp>
              <p:nvSpPr>
                <p:cNvPr id="3534" name="Google Shape;3534;p6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65"/>
              <p:cNvGrpSpPr/>
              <p:nvPr/>
            </p:nvGrpSpPr>
            <p:grpSpPr>
              <a:xfrm>
                <a:off x="5395858" y="3230952"/>
                <a:ext cx="37776" cy="32364"/>
                <a:chOff x="5395858" y="3230952"/>
                <a:chExt cx="37776" cy="32364"/>
              </a:xfrm>
            </p:grpSpPr>
            <p:sp>
              <p:nvSpPr>
                <p:cNvPr id="3537" name="Google Shape;3537;p6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65"/>
              <p:cNvGrpSpPr/>
              <p:nvPr/>
            </p:nvGrpSpPr>
            <p:grpSpPr>
              <a:xfrm>
                <a:off x="5264088" y="3188237"/>
                <a:ext cx="37776" cy="32357"/>
                <a:chOff x="5264088" y="3188237"/>
                <a:chExt cx="37776" cy="32357"/>
              </a:xfrm>
            </p:grpSpPr>
            <p:sp>
              <p:nvSpPr>
                <p:cNvPr id="3540" name="Google Shape;3540;p6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65"/>
              <p:cNvGrpSpPr/>
              <p:nvPr/>
            </p:nvGrpSpPr>
            <p:grpSpPr>
              <a:xfrm>
                <a:off x="5585758" y="3237425"/>
                <a:ext cx="37878" cy="32357"/>
                <a:chOff x="5585758" y="3237425"/>
                <a:chExt cx="37878" cy="32357"/>
              </a:xfrm>
            </p:grpSpPr>
            <p:sp>
              <p:nvSpPr>
                <p:cNvPr id="3543" name="Google Shape;3543;p6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65"/>
              <p:cNvGrpSpPr/>
              <p:nvPr/>
            </p:nvGrpSpPr>
            <p:grpSpPr>
              <a:xfrm>
                <a:off x="4874196" y="3291088"/>
                <a:ext cx="37878" cy="32451"/>
                <a:chOff x="4874196" y="3291088"/>
                <a:chExt cx="37878" cy="32451"/>
              </a:xfrm>
            </p:grpSpPr>
            <p:sp>
              <p:nvSpPr>
                <p:cNvPr id="3546" name="Google Shape;3546;p6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65"/>
              <p:cNvGrpSpPr/>
              <p:nvPr/>
            </p:nvGrpSpPr>
            <p:grpSpPr>
              <a:xfrm>
                <a:off x="5197770" y="3785466"/>
                <a:ext cx="37783" cy="32427"/>
                <a:chOff x="5197770" y="3785466"/>
                <a:chExt cx="37783" cy="32427"/>
              </a:xfrm>
            </p:grpSpPr>
            <p:sp>
              <p:nvSpPr>
                <p:cNvPr id="3549" name="Google Shape;3549;p6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65"/>
              <p:cNvGrpSpPr/>
              <p:nvPr/>
            </p:nvGrpSpPr>
            <p:grpSpPr>
              <a:xfrm>
                <a:off x="5177699" y="3492117"/>
                <a:ext cx="37776" cy="32357"/>
                <a:chOff x="5177699" y="3492117"/>
                <a:chExt cx="37776" cy="32357"/>
              </a:xfrm>
            </p:grpSpPr>
            <p:sp>
              <p:nvSpPr>
                <p:cNvPr id="3552" name="Google Shape;3552;p6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65"/>
              <p:cNvGrpSpPr/>
              <p:nvPr/>
            </p:nvGrpSpPr>
            <p:grpSpPr>
              <a:xfrm>
                <a:off x="5349431" y="3622346"/>
                <a:ext cx="37870" cy="32380"/>
                <a:chOff x="5349431" y="3622346"/>
                <a:chExt cx="37870" cy="32380"/>
              </a:xfrm>
            </p:grpSpPr>
            <p:sp>
              <p:nvSpPr>
                <p:cNvPr id="3555" name="Google Shape;3555;p6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7" name="Google Shape;3557;p65"/>
              <p:cNvGrpSpPr/>
              <p:nvPr/>
            </p:nvGrpSpPr>
            <p:grpSpPr>
              <a:xfrm>
                <a:off x="5068855" y="3563980"/>
                <a:ext cx="53954" cy="46223"/>
                <a:chOff x="5068855" y="3563980"/>
                <a:chExt cx="53954" cy="46223"/>
              </a:xfrm>
            </p:grpSpPr>
            <p:sp>
              <p:nvSpPr>
                <p:cNvPr id="3558" name="Google Shape;3558;p6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65"/>
              <p:cNvGrpSpPr/>
              <p:nvPr/>
            </p:nvGrpSpPr>
            <p:grpSpPr>
              <a:xfrm>
                <a:off x="5037654" y="3392507"/>
                <a:ext cx="37870" cy="32451"/>
                <a:chOff x="5037654" y="3392507"/>
                <a:chExt cx="37870" cy="32451"/>
              </a:xfrm>
            </p:grpSpPr>
            <p:sp>
              <p:nvSpPr>
                <p:cNvPr id="3561" name="Google Shape;3561;p6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65"/>
              <p:cNvGrpSpPr/>
              <p:nvPr/>
            </p:nvGrpSpPr>
            <p:grpSpPr>
              <a:xfrm>
                <a:off x="5456560" y="3368629"/>
                <a:ext cx="37870" cy="32451"/>
                <a:chOff x="5456560" y="3368629"/>
                <a:chExt cx="37870" cy="32451"/>
              </a:xfrm>
            </p:grpSpPr>
            <p:sp>
              <p:nvSpPr>
                <p:cNvPr id="3564" name="Google Shape;3564;p6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65"/>
              <p:cNvGrpSpPr/>
              <p:nvPr/>
            </p:nvGrpSpPr>
            <p:grpSpPr>
              <a:xfrm>
                <a:off x="4755749" y="3501516"/>
                <a:ext cx="46246" cy="39608"/>
                <a:chOff x="4755749" y="3501516"/>
                <a:chExt cx="46246" cy="39608"/>
              </a:xfrm>
            </p:grpSpPr>
            <p:sp>
              <p:nvSpPr>
                <p:cNvPr id="3567" name="Google Shape;3567;p6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9" name="Google Shape;3569;p65"/>
              <p:cNvGrpSpPr/>
              <p:nvPr/>
            </p:nvGrpSpPr>
            <p:grpSpPr>
              <a:xfrm>
                <a:off x="4681346" y="3485582"/>
                <a:ext cx="37783" cy="32427"/>
                <a:chOff x="4681346" y="3485582"/>
                <a:chExt cx="37783" cy="32427"/>
              </a:xfrm>
            </p:grpSpPr>
            <p:sp>
              <p:nvSpPr>
                <p:cNvPr id="3570" name="Google Shape;3570;p6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65"/>
              <p:cNvGrpSpPr/>
              <p:nvPr/>
            </p:nvGrpSpPr>
            <p:grpSpPr>
              <a:xfrm>
                <a:off x="4767067" y="3291088"/>
                <a:ext cx="37878" cy="32451"/>
                <a:chOff x="4767067" y="3291088"/>
                <a:chExt cx="37878" cy="32451"/>
              </a:xfrm>
            </p:grpSpPr>
            <p:sp>
              <p:nvSpPr>
                <p:cNvPr id="3573" name="Google Shape;3573;p6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65"/>
              <p:cNvGrpSpPr/>
              <p:nvPr/>
            </p:nvGrpSpPr>
            <p:grpSpPr>
              <a:xfrm>
                <a:off x="4687819" y="3405539"/>
                <a:ext cx="37776" cy="32451"/>
                <a:chOff x="4687819" y="3405539"/>
                <a:chExt cx="37776" cy="32451"/>
              </a:xfrm>
            </p:grpSpPr>
            <p:sp>
              <p:nvSpPr>
                <p:cNvPr id="3576" name="Google Shape;3576;p6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65"/>
              <p:cNvGrpSpPr/>
              <p:nvPr/>
            </p:nvGrpSpPr>
            <p:grpSpPr>
              <a:xfrm>
                <a:off x="4923101" y="3444809"/>
                <a:ext cx="52813" cy="45318"/>
                <a:chOff x="4923101" y="3444809"/>
                <a:chExt cx="52813" cy="45318"/>
              </a:xfrm>
            </p:grpSpPr>
            <p:sp>
              <p:nvSpPr>
                <p:cNvPr id="3579" name="Google Shape;3579;p6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65"/>
              <p:cNvGrpSpPr/>
              <p:nvPr/>
            </p:nvGrpSpPr>
            <p:grpSpPr>
              <a:xfrm>
                <a:off x="4846040" y="3654750"/>
                <a:ext cx="31405" cy="26993"/>
                <a:chOff x="4846040" y="3654750"/>
                <a:chExt cx="31405" cy="26993"/>
              </a:xfrm>
            </p:grpSpPr>
            <p:sp>
              <p:nvSpPr>
                <p:cNvPr id="3582" name="Google Shape;3582;p6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5"/>
              <p:cNvGrpSpPr/>
              <p:nvPr/>
            </p:nvGrpSpPr>
            <p:grpSpPr>
              <a:xfrm>
                <a:off x="4925673" y="3691700"/>
                <a:ext cx="40253" cy="34472"/>
                <a:chOff x="4925673" y="3691700"/>
                <a:chExt cx="40253" cy="34472"/>
              </a:xfrm>
            </p:grpSpPr>
            <p:sp>
              <p:nvSpPr>
                <p:cNvPr id="3585" name="Google Shape;3585;p6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65"/>
              <p:cNvGrpSpPr/>
              <p:nvPr/>
            </p:nvGrpSpPr>
            <p:grpSpPr>
              <a:xfrm>
                <a:off x="4894653" y="3740848"/>
                <a:ext cx="31405" cy="26906"/>
                <a:chOff x="4894653" y="3740848"/>
                <a:chExt cx="31405" cy="26906"/>
              </a:xfrm>
            </p:grpSpPr>
            <p:sp>
              <p:nvSpPr>
                <p:cNvPr id="3588" name="Google Shape;3588;p6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65"/>
              <p:cNvGrpSpPr/>
              <p:nvPr/>
            </p:nvGrpSpPr>
            <p:grpSpPr>
              <a:xfrm>
                <a:off x="4962300" y="3696348"/>
                <a:ext cx="38255" cy="32773"/>
                <a:chOff x="4962300" y="3696348"/>
                <a:chExt cx="38255" cy="32773"/>
              </a:xfrm>
            </p:grpSpPr>
            <p:sp>
              <p:nvSpPr>
                <p:cNvPr id="3591" name="Google Shape;3591;p6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5"/>
              <p:cNvGrpSpPr/>
              <p:nvPr/>
            </p:nvGrpSpPr>
            <p:grpSpPr>
              <a:xfrm>
                <a:off x="4980185" y="3743349"/>
                <a:ext cx="31499" cy="26969"/>
                <a:chOff x="4980185" y="3743349"/>
                <a:chExt cx="31499" cy="26969"/>
              </a:xfrm>
            </p:grpSpPr>
            <p:sp>
              <p:nvSpPr>
                <p:cNvPr id="3594" name="Google Shape;3594;p6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65"/>
              <p:cNvGrpSpPr/>
              <p:nvPr/>
            </p:nvGrpSpPr>
            <p:grpSpPr>
              <a:xfrm>
                <a:off x="5013768" y="3734312"/>
                <a:ext cx="31499" cy="26969"/>
                <a:chOff x="5013768" y="3734312"/>
                <a:chExt cx="31499" cy="26969"/>
              </a:xfrm>
            </p:grpSpPr>
            <p:sp>
              <p:nvSpPr>
                <p:cNvPr id="3597" name="Google Shape;3597;p6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65"/>
              <p:cNvGrpSpPr/>
              <p:nvPr/>
            </p:nvGrpSpPr>
            <p:grpSpPr>
              <a:xfrm>
                <a:off x="5036703" y="3764545"/>
                <a:ext cx="31499" cy="26898"/>
                <a:chOff x="5036703" y="3764545"/>
                <a:chExt cx="31499" cy="26898"/>
              </a:xfrm>
            </p:grpSpPr>
            <p:sp>
              <p:nvSpPr>
                <p:cNvPr id="3600" name="Google Shape;3600;p6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5"/>
              <p:cNvGrpSpPr/>
              <p:nvPr/>
            </p:nvGrpSpPr>
            <p:grpSpPr>
              <a:xfrm>
                <a:off x="4953546" y="3768352"/>
                <a:ext cx="31405" cy="26898"/>
                <a:chOff x="4953546" y="3768352"/>
                <a:chExt cx="31405" cy="26898"/>
              </a:xfrm>
            </p:grpSpPr>
            <p:sp>
              <p:nvSpPr>
                <p:cNvPr id="3603" name="Google Shape;3603;p6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65"/>
              <p:cNvGrpSpPr/>
              <p:nvPr/>
            </p:nvGrpSpPr>
            <p:grpSpPr>
              <a:xfrm>
                <a:off x="4964770" y="3814016"/>
                <a:ext cx="31499" cy="26993"/>
                <a:chOff x="4964770" y="3814016"/>
                <a:chExt cx="31499" cy="26993"/>
              </a:xfrm>
            </p:grpSpPr>
            <p:sp>
              <p:nvSpPr>
                <p:cNvPr id="3606" name="Google Shape;3606;p6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65"/>
              <p:cNvGrpSpPr/>
              <p:nvPr/>
            </p:nvGrpSpPr>
            <p:grpSpPr>
              <a:xfrm>
                <a:off x="4923290" y="3800504"/>
                <a:ext cx="31468" cy="26898"/>
                <a:chOff x="4923290" y="3800504"/>
                <a:chExt cx="31468" cy="26898"/>
              </a:xfrm>
            </p:grpSpPr>
            <p:sp>
              <p:nvSpPr>
                <p:cNvPr id="3609" name="Google Shape;3609;p6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5"/>
              <p:cNvGrpSpPr/>
              <p:nvPr/>
            </p:nvGrpSpPr>
            <p:grpSpPr>
              <a:xfrm>
                <a:off x="5108534" y="3650943"/>
                <a:ext cx="31405" cy="26993"/>
                <a:chOff x="5108534" y="3650943"/>
                <a:chExt cx="31405" cy="26993"/>
              </a:xfrm>
            </p:grpSpPr>
            <p:sp>
              <p:nvSpPr>
                <p:cNvPr id="3612" name="Google Shape;3612;p6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65"/>
              <p:cNvGrpSpPr/>
              <p:nvPr/>
            </p:nvGrpSpPr>
            <p:grpSpPr>
              <a:xfrm>
                <a:off x="5119380" y="3760739"/>
                <a:ext cx="31499" cy="26993"/>
                <a:chOff x="5119380" y="3760739"/>
                <a:chExt cx="31499" cy="26993"/>
              </a:xfrm>
            </p:grpSpPr>
            <p:sp>
              <p:nvSpPr>
                <p:cNvPr id="3615" name="Google Shape;3615;p6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65"/>
              <p:cNvGrpSpPr/>
              <p:nvPr/>
            </p:nvGrpSpPr>
            <p:grpSpPr>
              <a:xfrm>
                <a:off x="5119380" y="3788235"/>
                <a:ext cx="31499" cy="26993"/>
                <a:chOff x="5119380" y="3788235"/>
                <a:chExt cx="31499" cy="26993"/>
              </a:xfrm>
            </p:grpSpPr>
            <p:sp>
              <p:nvSpPr>
                <p:cNvPr id="3618" name="Google Shape;3618;p6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65"/>
              <p:cNvGrpSpPr/>
              <p:nvPr/>
            </p:nvGrpSpPr>
            <p:grpSpPr>
              <a:xfrm>
                <a:off x="5158005" y="3875284"/>
                <a:ext cx="31405" cy="27001"/>
                <a:chOff x="5158005" y="3875284"/>
                <a:chExt cx="31405" cy="27001"/>
              </a:xfrm>
            </p:grpSpPr>
            <p:sp>
              <p:nvSpPr>
                <p:cNvPr id="3621" name="Google Shape;3621;p6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65"/>
              <p:cNvGrpSpPr/>
              <p:nvPr/>
            </p:nvGrpSpPr>
            <p:grpSpPr>
              <a:xfrm>
                <a:off x="5233163" y="3764545"/>
                <a:ext cx="31499" cy="26898"/>
                <a:chOff x="5233163" y="3764545"/>
                <a:chExt cx="31499" cy="26898"/>
              </a:xfrm>
            </p:grpSpPr>
            <p:sp>
              <p:nvSpPr>
                <p:cNvPr id="3624" name="Google Shape;3624;p6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65"/>
              <p:cNvGrpSpPr/>
              <p:nvPr/>
            </p:nvGrpSpPr>
            <p:grpSpPr>
              <a:xfrm>
                <a:off x="5276168" y="3805545"/>
                <a:ext cx="31499" cy="26906"/>
                <a:chOff x="5276168" y="3805545"/>
                <a:chExt cx="31499" cy="26906"/>
              </a:xfrm>
            </p:grpSpPr>
            <p:sp>
              <p:nvSpPr>
                <p:cNvPr id="3627" name="Google Shape;3627;p6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65"/>
              <p:cNvGrpSpPr/>
              <p:nvPr/>
            </p:nvGrpSpPr>
            <p:grpSpPr>
              <a:xfrm>
                <a:off x="5294053" y="3851933"/>
                <a:ext cx="31405" cy="26945"/>
                <a:chOff x="5294053" y="3851933"/>
                <a:chExt cx="31405" cy="26945"/>
              </a:xfrm>
            </p:grpSpPr>
            <p:sp>
              <p:nvSpPr>
                <p:cNvPr id="3630" name="Google Shape;3630;p6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65"/>
              <p:cNvGrpSpPr/>
              <p:nvPr/>
            </p:nvGrpSpPr>
            <p:grpSpPr>
              <a:xfrm>
                <a:off x="5341723" y="3851902"/>
                <a:ext cx="31405" cy="26977"/>
                <a:chOff x="5341723" y="3851902"/>
                <a:chExt cx="31405" cy="26977"/>
              </a:xfrm>
            </p:grpSpPr>
            <p:sp>
              <p:nvSpPr>
                <p:cNvPr id="3633" name="Google Shape;3633;p6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65"/>
              <p:cNvGrpSpPr/>
              <p:nvPr/>
            </p:nvGrpSpPr>
            <p:grpSpPr>
              <a:xfrm>
                <a:off x="5054871" y="3507855"/>
                <a:ext cx="31405" cy="26993"/>
                <a:chOff x="5054871" y="3507855"/>
                <a:chExt cx="31405" cy="26993"/>
              </a:xfrm>
            </p:grpSpPr>
            <p:sp>
              <p:nvSpPr>
                <p:cNvPr id="3636" name="Google Shape;3636;p6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5"/>
              <p:cNvGrpSpPr/>
              <p:nvPr/>
            </p:nvGrpSpPr>
            <p:grpSpPr>
              <a:xfrm>
                <a:off x="4876579" y="3675325"/>
                <a:ext cx="31405" cy="26969"/>
                <a:chOff x="4876579" y="3675325"/>
                <a:chExt cx="31405" cy="26969"/>
              </a:xfrm>
            </p:grpSpPr>
            <p:sp>
              <p:nvSpPr>
                <p:cNvPr id="3639" name="Google Shape;3639;p6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65"/>
              <p:cNvGrpSpPr/>
              <p:nvPr/>
            </p:nvGrpSpPr>
            <p:grpSpPr>
              <a:xfrm>
                <a:off x="4842233" y="3688333"/>
                <a:ext cx="31405" cy="26993"/>
                <a:chOff x="4842233" y="3688333"/>
                <a:chExt cx="31405" cy="26993"/>
              </a:xfrm>
            </p:grpSpPr>
            <p:sp>
              <p:nvSpPr>
                <p:cNvPr id="3642" name="Google Shape;3642;p6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5"/>
              <p:cNvGrpSpPr/>
              <p:nvPr/>
            </p:nvGrpSpPr>
            <p:grpSpPr>
              <a:xfrm>
                <a:off x="5187876" y="3608032"/>
                <a:ext cx="31405" cy="27001"/>
                <a:chOff x="5187876" y="3608032"/>
                <a:chExt cx="31405" cy="27001"/>
              </a:xfrm>
            </p:grpSpPr>
            <p:sp>
              <p:nvSpPr>
                <p:cNvPr id="3645" name="Google Shape;3645;p6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7" name="Google Shape;3647;p6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9" name="Google Shape;3649;p65"/>
              <p:cNvGrpSpPr/>
              <p:nvPr/>
            </p:nvGrpSpPr>
            <p:grpSpPr>
              <a:xfrm>
                <a:off x="5269224" y="3304167"/>
                <a:ext cx="40253" cy="34402"/>
                <a:chOff x="5269224" y="3304167"/>
                <a:chExt cx="40253" cy="34402"/>
              </a:xfrm>
            </p:grpSpPr>
            <p:sp>
              <p:nvSpPr>
                <p:cNvPr id="3650" name="Google Shape;3650;p6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2" name="Google Shape;3652;p65"/>
              <p:cNvGrpSpPr/>
              <p:nvPr/>
            </p:nvGrpSpPr>
            <p:grpSpPr>
              <a:xfrm>
                <a:off x="5327354" y="3476615"/>
                <a:ext cx="49864" cy="42723"/>
                <a:chOff x="5327354" y="3476615"/>
                <a:chExt cx="49864" cy="42723"/>
              </a:xfrm>
            </p:grpSpPr>
            <p:sp>
              <p:nvSpPr>
                <p:cNvPr id="3653" name="Google Shape;3653;p6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5" name="Google Shape;3655;p6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65"/>
              <p:cNvGrpSpPr/>
              <p:nvPr/>
            </p:nvGrpSpPr>
            <p:grpSpPr>
              <a:xfrm>
                <a:off x="5341723" y="3775957"/>
                <a:ext cx="31405" cy="26898"/>
                <a:chOff x="5341723" y="3775957"/>
                <a:chExt cx="31405" cy="26898"/>
              </a:xfrm>
            </p:grpSpPr>
            <p:sp>
              <p:nvSpPr>
                <p:cNvPr id="3658" name="Google Shape;3658;p6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0" name="Google Shape;3660;p65"/>
              <p:cNvGrpSpPr/>
              <p:nvPr/>
            </p:nvGrpSpPr>
            <p:grpSpPr>
              <a:xfrm>
                <a:off x="5439053" y="3699274"/>
                <a:ext cx="31405" cy="26898"/>
                <a:chOff x="5439053" y="3699274"/>
                <a:chExt cx="31405" cy="26898"/>
              </a:xfrm>
            </p:grpSpPr>
            <p:sp>
              <p:nvSpPr>
                <p:cNvPr id="3661" name="Google Shape;3661;p6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3" name="Google Shape;3663;p65"/>
              <p:cNvGrpSpPr/>
              <p:nvPr/>
            </p:nvGrpSpPr>
            <p:grpSpPr>
              <a:xfrm>
                <a:off x="5412414" y="3622307"/>
                <a:ext cx="31499" cy="26993"/>
                <a:chOff x="5412414" y="3622307"/>
                <a:chExt cx="31499" cy="26993"/>
              </a:xfrm>
            </p:grpSpPr>
            <p:sp>
              <p:nvSpPr>
                <p:cNvPr id="3664" name="Google Shape;3664;p6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65"/>
              <p:cNvGrpSpPr/>
              <p:nvPr/>
            </p:nvGrpSpPr>
            <p:grpSpPr>
              <a:xfrm>
                <a:off x="5476254" y="3473949"/>
                <a:ext cx="26835" cy="26930"/>
                <a:chOff x="5476254" y="3473949"/>
                <a:chExt cx="26835" cy="26930"/>
              </a:xfrm>
            </p:grpSpPr>
            <p:sp>
              <p:nvSpPr>
                <p:cNvPr id="3667" name="Google Shape;3667;p6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65"/>
              <p:cNvGrpSpPr/>
              <p:nvPr/>
            </p:nvGrpSpPr>
            <p:grpSpPr>
              <a:xfrm>
                <a:off x="5564547" y="3481594"/>
                <a:ext cx="31397" cy="26898"/>
                <a:chOff x="5564547" y="3481594"/>
                <a:chExt cx="31397" cy="26898"/>
              </a:xfrm>
            </p:grpSpPr>
            <p:sp>
              <p:nvSpPr>
                <p:cNvPr id="3670" name="Google Shape;3670;p6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65"/>
              <p:cNvGrpSpPr/>
              <p:nvPr/>
            </p:nvGrpSpPr>
            <p:grpSpPr>
              <a:xfrm>
                <a:off x="5534101" y="3470174"/>
                <a:ext cx="31397" cy="26906"/>
                <a:chOff x="5534101" y="3470174"/>
                <a:chExt cx="31397" cy="26906"/>
              </a:xfrm>
            </p:grpSpPr>
            <p:sp>
              <p:nvSpPr>
                <p:cNvPr id="3673" name="Google Shape;3673;p6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65"/>
              <p:cNvGrpSpPr/>
              <p:nvPr/>
            </p:nvGrpSpPr>
            <p:grpSpPr>
              <a:xfrm>
                <a:off x="5610879" y="3314486"/>
                <a:ext cx="31499" cy="26938"/>
                <a:chOff x="5610879" y="3314486"/>
                <a:chExt cx="31499" cy="26938"/>
              </a:xfrm>
            </p:grpSpPr>
            <p:sp>
              <p:nvSpPr>
                <p:cNvPr id="3676" name="Google Shape;3676;p6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65"/>
              <p:cNvGrpSpPr/>
              <p:nvPr/>
            </p:nvGrpSpPr>
            <p:grpSpPr>
              <a:xfrm>
                <a:off x="4834525" y="3501382"/>
                <a:ext cx="31499" cy="26898"/>
                <a:chOff x="4834525" y="3501382"/>
                <a:chExt cx="31499" cy="26898"/>
              </a:xfrm>
            </p:grpSpPr>
            <p:sp>
              <p:nvSpPr>
                <p:cNvPr id="3679" name="Google Shape;3679;p6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65"/>
              <p:cNvGrpSpPr/>
              <p:nvPr/>
            </p:nvGrpSpPr>
            <p:grpSpPr>
              <a:xfrm>
                <a:off x="4898460" y="3580158"/>
                <a:ext cx="31405" cy="26898"/>
                <a:chOff x="4898460" y="3580158"/>
                <a:chExt cx="31405" cy="26898"/>
              </a:xfrm>
            </p:grpSpPr>
            <p:sp>
              <p:nvSpPr>
                <p:cNvPr id="3682" name="Google Shape;3682;p6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65"/>
              <p:cNvGrpSpPr/>
              <p:nvPr/>
            </p:nvGrpSpPr>
            <p:grpSpPr>
              <a:xfrm>
                <a:off x="4882667" y="3608032"/>
                <a:ext cx="31499" cy="27001"/>
                <a:chOff x="4882667" y="3608032"/>
                <a:chExt cx="31499" cy="27001"/>
              </a:xfrm>
            </p:grpSpPr>
            <p:sp>
              <p:nvSpPr>
                <p:cNvPr id="3685" name="Google Shape;3685;p6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5"/>
              <p:cNvGrpSpPr/>
              <p:nvPr/>
            </p:nvGrpSpPr>
            <p:grpSpPr>
              <a:xfrm>
                <a:off x="4843373" y="3631407"/>
                <a:ext cx="16273" cy="16186"/>
                <a:chOff x="4843373" y="3631407"/>
                <a:chExt cx="16273" cy="16186"/>
              </a:xfrm>
            </p:grpSpPr>
            <p:sp>
              <p:nvSpPr>
                <p:cNvPr id="3688" name="Google Shape;3688;p6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65"/>
              <p:cNvGrpSpPr/>
              <p:nvPr/>
            </p:nvGrpSpPr>
            <p:grpSpPr>
              <a:xfrm>
                <a:off x="4727773" y="3591578"/>
                <a:ext cx="31499" cy="26898"/>
                <a:chOff x="4727773" y="3591578"/>
                <a:chExt cx="31499" cy="26898"/>
              </a:xfrm>
            </p:grpSpPr>
            <p:sp>
              <p:nvSpPr>
                <p:cNvPr id="3691" name="Google Shape;3691;p6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3" name="Google Shape;3693;p6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5" name="Google Shape;3695;p65"/>
              <p:cNvGrpSpPr/>
              <p:nvPr/>
            </p:nvGrpSpPr>
            <p:grpSpPr>
              <a:xfrm>
                <a:off x="4609421" y="3577398"/>
                <a:ext cx="31499" cy="27001"/>
                <a:chOff x="4609421" y="3577398"/>
                <a:chExt cx="31499" cy="27001"/>
              </a:xfrm>
            </p:grpSpPr>
            <p:sp>
              <p:nvSpPr>
                <p:cNvPr id="3696" name="Google Shape;3696;p6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5"/>
              <p:cNvGrpSpPr/>
              <p:nvPr/>
            </p:nvGrpSpPr>
            <p:grpSpPr>
              <a:xfrm>
                <a:off x="4649289" y="3577398"/>
                <a:ext cx="31499" cy="27001"/>
                <a:chOff x="4649289" y="3577398"/>
                <a:chExt cx="31499" cy="27001"/>
              </a:xfrm>
            </p:grpSpPr>
            <p:sp>
              <p:nvSpPr>
                <p:cNvPr id="3699" name="Google Shape;3699;p6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65"/>
              <p:cNvGrpSpPr/>
              <p:nvPr/>
            </p:nvGrpSpPr>
            <p:grpSpPr>
              <a:xfrm>
                <a:off x="4605614" y="3639523"/>
                <a:ext cx="31499" cy="26906"/>
                <a:chOff x="4605614" y="3639523"/>
                <a:chExt cx="31499" cy="26906"/>
              </a:xfrm>
            </p:grpSpPr>
            <p:sp>
              <p:nvSpPr>
                <p:cNvPr id="3702" name="Google Shape;3702;p6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5"/>
              <p:cNvGrpSpPr/>
              <p:nvPr/>
            </p:nvGrpSpPr>
            <p:grpSpPr>
              <a:xfrm>
                <a:off x="4785149" y="3618846"/>
                <a:ext cx="26930" cy="26843"/>
                <a:chOff x="4785149" y="3618846"/>
                <a:chExt cx="26930" cy="26843"/>
              </a:xfrm>
            </p:grpSpPr>
            <p:sp>
              <p:nvSpPr>
                <p:cNvPr id="3705" name="Google Shape;3705;p6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5"/>
              <p:cNvGrpSpPr/>
              <p:nvPr/>
            </p:nvGrpSpPr>
            <p:grpSpPr>
              <a:xfrm>
                <a:off x="4810167" y="3601567"/>
                <a:ext cx="31405" cy="26898"/>
                <a:chOff x="4810167" y="3601567"/>
                <a:chExt cx="31405" cy="26898"/>
              </a:xfrm>
            </p:grpSpPr>
            <p:sp>
              <p:nvSpPr>
                <p:cNvPr id="3708" name="Google Shape;3708;p6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5"/>
              <p:cNvGrpSpPr/>
              <p:nvPr/>
            </p:nvGrpSpPr>
            <p:grpSpPr>
              <a:xfrm>
                <a:off x="4831002" y="3373230"/>
                <a:ext cx="31405" cy="26898"/>
                <a:chOff x="4831002" y="3373230"/>
                <a:chExt cx="31405" cy="26898"/>
              </a:xfrm>
            </p:grpSpPr>
            <p:sp>
              <p:nvSpPr>
                <p:cNvPr id="3711" name="Google Shape;3711;p6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5"/>
              <p:cNvGrpSpPr/>
              <p:nvPr/>
            </p:nvGrpSpPr>
            <p:grpSpPr>
              <a:xfrm>
                <a:off x="4719311" y="3355054"/>
                <a:ext cx="31499" cy="27001"/>
                <a:chOff x="4719311" y="3355054"/>
                <a:chExt cx="31499" cy="27001"/>
              </a:xfrm>
            </p:grpSpPr>
            <p:sp>
              <p:nvSpPr>
                <p:cNvPr id="3714" name="Google Shape;3714;p6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65"/>
              <p:cNvGrpSpPr/>
              <p:nvPr/>
            </p:nvGrpSpPr>
            <p:grpSpPr>
              <a:xfrm>
                <a:off x="4798755" y="3450260"/>
                <a:ext cx="26930" cy="26930"/>
                <a:chOff x="4798755" y="3450260"/>
                <a:chExt cx="26930" cy="26930"/>
              </a:xfrm>
            </p:grpSpPr>
            <p:sp>
              <p:nvSpPr>
                <p:cNvPr id="3717" name="Google Shape;3717;p6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65"/>
              <p:cNvGrpSpPr/>
              <p:nvPr/>
            </p:nvGrpSpPr>
            <p:grpSpPr>
              <a:xfrm>
                <a:off x="4645576" y="3467555"/>
                <a:ext cx="31405" cy="26953"/>
                <a:chOff x="4645576" y="3467555"/>
                <a:chExt cx="31405" cy="26953"/>
              </a:xfrm>
            </p:grpSpPr>
            <p:sp>
              <p:nvSpPr>
                <p:cNvPr id="3720" name="Google Shape;3720;p6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5"/>
              <p:cNvGrpSpPr/>
              <p:nvPr/>
            </p:nvGrpSpPr>
            <p:grpSpPr>
              <a:xfrm>
                <a:off x="4687631" y="3583965"/>
                <a:ext cx="31499" cy="26898"/>
                <a:chOff x="4687631" y="3583965"/>
                <a:chExt cx="31499" cy="26898"/>
              </a:xfrm>
            </p:grpSpPr>
            <p:sp>
              <p:nvSpPr>
                <p:cNvPr id="3723" name="Google Shape;3723;p6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5"/>
              <p:cNvGrpSpPr/>
              <p:nvPr/>
            </p:nvGrpSpPr>
            <p:grpSpPr>
              <a:xfrm>
                <a:off x="4719311" y="3471314"/>
                <a:ext cx="31499" cy="27001"/>
                <a:chOff x="4719311" y="3471314"/>
                <a:chExt cx="31499" cy="27001"/>
              </a:xfrm>
            </p:grpSpPr>
            <p:sp>
              <p:nvSpPr>
                <p:cNvPr id="3726" name="Google Shape;3726;p6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5"/>
              <p:cNvGrpSpPr/>
              <p:nvPr/>
            </p:nvGrpSpPr>
            <p:grpSpPr>
              <a:xfrm>
                <a:off x="4719311" y="3434404"/>
                <a:ext cx="31499" cy="26898"/>
                <a:chOff x="4719311" y="3434404"/>
                <a:chExt cx="31499" cy="26898"/>
              </a:xfrm>
            </p:grpSpPr>
            <p:sp>
              <p:nvSpPr>
                <p:cNvPr id="3729" name="Google Shape;3729;p6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5"/>
              <p:cNvGrpSpPr/>
              <p:nvPr/>
            </p:nvGrpSpPr>
            <p:grpSpPr>
              <a:xfrm>
                <a:off x="4768876" y="3401772"/>
                <a:ext cx="31499" cy="26898"/>
                <a:chOff x="4768876" y="3401772"/>
                <a:chExt cx="31499" cy="26898"/>
              </a:xfrm>
            </p:grpSpPr>
            <p:sp>
              <p:nvSpPr>
                <p:cNvPr id="3732" name="Google Shape;3732;p6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5"/>
              <p:cNvGrpSpPr/>
              <p:nvPr/>
            </p:nvGrpSpPr>
            <p:grpSpPr>
              <a:xfrm>
                <a:off x="4762214" y="3471377"/>
                <a:ext cx="26938" cy="26938"/>
                <a:chOff x="4762214" y="3471377"/>
                <a:chExt cx="26938" cy="26938"/>
              </a:xfrm>
            </p:grpSpPr>
            <p:sp>
              <p:nvSpPr>
                <p:cNvPr id="3735" name="Google Shape;3735;p6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5"/>
              <p:cNvGrpSpPr/>
              <p:nvPr/>
            </p:nvGrpSpPr>
            <p:grpSpPr>
              <a:xfrm>
                <a:off x="4790473" y="3344782"/>
                <a:ext cx="31405" cy="26898"/>
                <a:chOff x="4790473" y="3344782"/>
                <a:chExt cx="31405" cy="26898"/>
              </a:xfrm>
            </p:grpSpPr>
            <p:sp>
              <p:nvSpPr>
                <p:cNvPr id="3738" name="Google Shape;3738;p6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5"/>
              <p:cNvGrpSpPr/>
              <p:nvPr/>
            </p:nvGrpSpPr>
            <p:grpSpPr>
              <a:xfrm>
                <a:off x="4823774" y="3950733"/>
                <a:ext cx="37398" cy="32034"/>
                <a:chOff x="4823774" y="3950733"/>
                <a:chExt cx="37398" cy="32034"/>
              </a:xfrm>
            </p:grpSpPr>
            <p:sp>
              <p:nvSpPr>
                <p:cNvPr id="3741" name="Google Shape;3741;p6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5"/>
              <p:cNvGrpSpPr/>
              <p:nvPr/>
            </p:nvGrpSpPr>
            <p:grpSpPr>
              <a:xfrm>
                <a:off x="4823396" y="4110566"/>
                <a:ext cx="31405" cy="26906"/>
                <a:chOff x="4823396" y="4110566"/>
                <a:chExt cx="31405" cy="26906"/>
              </a:xfrm>
            </p:grpSpPr>
            <p:sp>
              <p:nvSpPr>
                <p:cNvPr id="3744" name="Google Shape;3744;p6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5"/>
              <p:cNvGrpSpPr/>
              <p:nvPr/>
            </p:nvGrpSpPr>
            <p:grpSpPr>
              <a:xfrm>
                <a:off x="4838332" y="3821150"/>
                <a:ext cx="31499" cy="26898"/>
                <a:chOff x="4838332" y="3821150"/>
                <a:chExt cx="31499" cy="26898"/>
              </a:xfrm>
            </p:grpSpPr>
            <p:sp>
              <p:nvSpPr>
                <p:cNvPr id="3747" name="Google Shape;3747;p6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65"/>
              <p:cNvGrpSpPr/>
              <p:nvPr/>
            </p:nvGrpSpPr>
            <p:grpSpPr>
              <a:xfrm>
                <a:off x="4661275" y="3815007"/>
                <a:ext cx="36824" cy="31523"/>
                <a:chOff x="4661275" y="3815007"/>
                <a:chExt cx="36824" cy="31523"/>
              </a:xfrm>
            </p:grpSpPr>
            <p:sp>
              <p:nvSpPr>
                <p:cNvPr id="3750" name="Google Shape;3750;p6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5"/>
              <p:cNvGrpSpPr/>
              <p:nvPr/>
            </p:nvGrpSpPr>
            <p:grpSpPr>
              <a:xfrm>
                <a:off x="4558998" y="3851037"/>
                <a:ext cx="33591" cy="28699"/>
                <a:chOff x="4558998" y="3851037"/>
                <a:chExt cx="33591" cy="28699"/>
              </a:xfrm>
            </p:grpSpPr>
            <p:sp>
              <p:nvSpPr>
                <p:cNvPr id="3753" name="Google Shape;3753;p6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5"/>
              <p:cNvGrpSpPr/>
              <p:nvPr/>
            </p:nvGrpSpPr>
            <p:grpSpPr>
              <a:xfrm>
                <a:off x="4696762" y="3638587"/>
                <a:ext cx="33591" cy="28794"/>
                <a:chOff x="4696762" y="3638587"/>
                <a:chExt cx="33591" cy="28794"/>
              </a:xfrm>
            </p:grpSpPr>
            <p:sp>
              <p:nvSpPr>
                <p:cNvPr id="3756" name="Google Shape;3756;p6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5"/>
              <p:cNvGrpSpPr/>
              <p:nvPr/>
            </p:nvGrpSpPr>
            <p:grpSpPr>
              <a:xfrm>
                <a:off x="4929479" y="3939140"/>
                <a:ext cx="33497" cy="28692"/>
                <a:chOff x="4929479" y="3939140"/>
                <a:chExt cx="33497" cy="28692"/>
              </a:xfrm>
            </p:grpSpPr>
            <p:sp>
              <p:nvSpPr>
                <p:cNvPr id="3759" name="Google Shape;3759;p6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5"/>
              <p:cNvGrpSpPr/>
              <p:nvPr/>
            </p:nvGrpSpPr>
            <p:grpSpPr>
              <a:xfrm>
                <a:off x="4907119" y="3986039"/>
                <a:ext cx="33497" cy="28699"/>
                <a:chOff x="4907119" y="3986039"/>
                <a:chExt cx="33497" cy="28699"/>
              </a:xfrm>
            </p:grpSpPr>
            <p:sp>
              <p:nvSpPr>
                <p:cNvPr id="3762" name="Google Shape;3762;p6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5"/>
              <p:cNvGrpSpPr/>
              <p:nvPr/>
            </p:nvGrpSpPr>
            <p:grpSpPr>
              <a:xfrm>
                <a:off x="4911783" y="4048102"/>
                <a:ext cx="33591" cy="28762"/>
                <a:chOff x="4911783" y="4048102"/>
                <a:chExt cx="33591" cy="28762"/>
              </a:xfrm>
            </p:grpSpPr>
            <p:sp>
              <p:nvSpPr>
                <p:cNvPr id="3765" name="Google Shape;3765;p6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6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65"/>
              <p:cNvGrpSpPr/>
              <p:nvPr/>
            </p:nvGrpSpPr>
            <p:grpSpPr>
              <a:xfrm>
                <a:off x="4762623" y="3837847"/>
                <a:ext cx="42416" cy="36273"/>
                <a:chOff x="4762623" y="3837847"/>
                <a:chExt cx="42416" cy="36273"/>
              </a:xfrm>
            </p:grpSpPr>
            <p:sp>
              <p:nvSpPr>
                <p:cNvPr id="3770" name="Google Shape;3770;p6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5"/>
              <p:cNvGrpSpPr/>
              <p:nvPr/>
            </p:nvGrpSpPr>
            <p:grpSpPr>
              <a:xfrm>
                <a:off x="4746044" y="4104966"/>
                <a:ext cx="33497" cy="28699"/>
                <a:chOff x="4746044" y="4104966"/>
                <a:chExt cx="33497" cy="28699"/>
              </a:xfrm>
            </p:grpSpPr>
            <p:sp>
              <p:nvSpPr>
                <p:cNvPr id="3773" name="Google Shape;3773;p6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65"/>
              <p:cNvGrpSpPr/>
              <p:nvPr/>
            </p:nvGrpSpPr>
            <p:grpSpPr>
              <a:xfrm>
                <a:off x="4859646" y="4162554"/>
                <a:ext cx="33591" cy="28762"/>
                <a:chOff x="4859646" y="4162554"/>
                <a:chExt cx="33591" cy="28762"/>
              </a:xfrm>
            </p:grpSpPr>
            <p:sp>
              <p:nvSpPr>
                <p:cNvPr id="3776" name="Google Shape;3776;p6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8" name="Google Shape;3778;p65"/>
            <p:cNvGrpSpPr/>
            <p:nvPr/>
          </p:nvGrpSpPr>
          <p:grpSpPr>
            <a:xfrm>
              <a:off x="3597785" y="3274438"/>
              <a:ext cx="855610" cy="1122100"/>
              <a:chOff x="3597785" y="3274438"/>
              <a:chExt cx="855610" cy="1122100"/>
            </a:xfrm>
          </p:grpSpPr>
          <p:grpSp>
            <p:nvGrpSpPr>
              <p:cNvPr id="3779" name="Google Shape;3779;p65"/>
              <p:cNvGrpSpPr/>
              <p:nvPr/>
            </p:nvGrpSpPr>
            <p:grpSpPr>
              <a:xfrm>
                <a:off x="3617857" y="3284717"/>
                <a:ext cx="826785" cy="1099165"/>
                <a:chOff x="3617857" y="3284717"/>
                <a:chExt cx="826785" cy="1099165"/>
              </a:xfrm>
            </p:grpSpPr>
            <p:sp>
              <p:nvSpPr>
                <p:cNvPr id="3780" name="Google Shape;3780;p6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5"/>
              <p:cNvGrpSpPr/>
              <p:nvPr/>
            </p:nvGrpSpPr>
            <p:grpSpPr>
              <a:xfrm>
                <a:off x="4180904" y="4251758"/>
                <a:ext cx="37783" cy="32420"/>
                <a:chOff x="4180904" y="4251758"/>
                <a:chExt cx="37783" cy="32420"/>
              </a:xfrm>
            </p:grpSpPr>
            <p:sp>
              <p:nvSpPr>
                <p:cNvPr id="3837" name="Google Shape;3837;p6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5"/>
              <p:cNvGrpSpPr/>
              <p:nvPr/>
            </p:nvGrpSpPr>
            <p:grpSpPr>
              <a:xfrm>
                <a:off x="4201644" y="4081324"/>
                <a:ext cx="37783" cy="32364"/>
                <a:chOff x="4201644" y="4081324"/>
                <a:chExt cx="37783" cy="32364"/>
              </a:xfrm>
            </p:grpSpPr>
            <p:sp>
              <p:nvSpPr>
                <p:cNvPr id="3840" name="Google Shape;3840;p6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5"/>
              <p:cNvGrpSpPr/>
              <p:nvPr/>
            </p:nvGrpSpPr>
            <p:grpSpPr>
              <a:xfrm>
                <a:off x="4284416" y="3887428"/>
                <a:ext cx="37783" cy="32451"/>
                <a:chOff x="4284416" y="3887428"/>
                <a:chExt cx="37783" cy="32451"/>
              </a:xfrm>
            </p:grpSpPr>
            <p:sp>
              <p:nvSpPr>
                <p:cNvPr id="3843" name="Google Shape;3843;p6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5"/>
              <p:cNvGrpSpPr/>
              <p:nvPr/>
            </p:nvGrpSpPr>
            <p:grpSpPr>
              <a:xfrm>
                <a:off x="4223721" y="3860404"/>
                <a:ext cx="37870" cy="32364"/>
                <a:chOff x="4223721" y="3860404"/>
                <a:chExt cx="37870" cy="32364"/>
              </a:xfrm>
            </p:grpSpPr>
            <p:sp>
              <p:nvSpPr>
                <p:cNvPr id="3846" name="Google Shape;3846;p6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5"/>
              <p:cNvGrpSpPr/>
              <p:nvPr/>
            </p:nvGrpSpPr>
            <p:grpSpPr>
              <a:xfrm>
                <a:off x="4104889" y="3699242"/>
                <a:ext cx="37776" cy="32357"/>
                <a:chOff x="4104889" y="3699242"/>
                <a:chExt cx="37776" cy="32357"/>
              </a:xfrm>
            </p:grpSpPr>
            <p:sp>
              <p:nvSpPr>
                <p:cNvPr id="3849" name="Google Shape;3849;p6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5"/>
              <p:cNvGrpSpPr/>
              <p:nvPr/>
            </p:nvGrpSpPr>
            <p:grpSpPr>
              <a:xfrm>
                <a:off x="4143608" y="3475121"/>
                <a:ext cx="37878" cy="32420"/>
                <a:chOff x="4143608" y="3475121"/>
                <a:chExt cx="37878" cy="32420"/>
              </a:xfrm>
            </p:grpSpPr>
            <p:sp>
              <p:nvSpPr>
                <p:cNvPr id="3852" name="Google Shape;3852;p6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5"/>
              <p:cNvGrpSpPr/>
              <p:nvPr/>
            </p:nvGrpSpPr>
            <p:grpSpPr>
              <a:xfrm>
                <a:off x="4217248" y="3570893"/>
                <a:ext cx="37776" cy="32364"/>
                <a:chOff x="4217248" y="3570893"/>
                <a:chExt cx="37776" cy="32364"/>
              </a:xfrm>
            </p:grpSpPr>
            <p:sp>
              <p:nvSpPr>
                <p:cNvPr id="3855" name="Google Shape;3855;p6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5"/>
              <p:cNvGrpSpPr/>
              <p:nvPr/>
            </p:nvGrpSpPr>
            <p:grpSpPr>
              <a:xfrm>
                <a:off x="4255307" y="3431612"/>
                <a:ext cx="37776" cy="32451"/>
                <a:chOff x="4255307" y="3431612"/>
                <a:chExt cx="37776" cy="32451"/>
              </a:xfrm>
            </p:grpSpPr>
            <p:sp>
              <p:nvSpPr>
                <p:cNvPr id="3858" name="Google Shape;3858;p6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65"/>
              <p:cNvGrpSpPr/>
              <p:nvPr/>
            </p:nvGrpSpPr>
            <p:grpSpPr>
              <a:xfrm>
                <a:off x="3853052" y="3577398"/>
                <a:ext cx="37776" cy="32420"/>
                <a:chOff x="3853052" y="3577398"/>
                <a:chExt cx="37776" cy="32420"/>
              </a:xfrm>
            </p:grpSpPr>
            <p:sp>
              <p:nvSpPr>
                <p:cNvPr id="3861" name="Google Shape;3861;p6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5"/>
              <p:cNvGrpSpPr/>
              <p:nvPr/>
            </p:nvGrpSpPr>
            <p:grpSpPr>
              <a:xfrm>
                <a:off x="4039908" y="3412107"/>
                <a:ext cx="37776" cy="32357"/>
                <a:chOff x="4039908" y="3412107"/>
                <a:chExt cx="37776" cy="32357"/>
              </a:xfrm>
            </p:grpSpPr>
            <p:sp>
              <p:nvSpPr>
                <p:cNvPr id="3864" name="Google Shape;3864;p6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65"/>
              <p:cNvGrpSpPr/>
              <p:nvPr/>
            </p:nvGrpSpPr>
            <p:grpSpPr>
              <a:xfrm>
                <a:off x="4017360" y="3342061"/>
                <a:ext cx="37870" cy="32380"/>
                <a:chOff x="4017360" y="3342061"/>
                <a:chExt cx="37870" cy="32380"/>
              </a:xfrm>
            </p:grpSpPr>
            <p:sp>
              <p:nvSpPr>
                <p:cNvPr id="3867" name="Google Shape;3867;p6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9" name="Google Shape;3869;p6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5"/>
              <p:cNvGrpSpPr/>
              <p:nvPr/>
            </p:nvGrpSpPr>
            <p:grpSpPr>
              <a:xfrm>
                <a:off x="3750870" y="3418650"/>
                <a:ext cx="37776" cy="32380"/>
                <a:chOff x="3750870" y="3418650"/>
                <a:chExt cx="37776" cy="32380"/>
              </a:xfrm>
            </p:grpSpPr>
            <p:sp>
              <p:nvSpPr>
                <p:cNvPr id="3872" name="Google Shape;3872;p6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65"/>
              <p:cNvGrpSpPr/>
              <p:nvPr/>
            </p:nvGrpSpPr>
            <p:grpSpPr>
              <a:xfrm>
                <a:off x="3632509" y="3274438"/>
                <a:ext cx="37783" cy="32357"/>
                <a:chOff x="3632509" y="3274438"/>
                <a:chExt cx="37783" cy="32357"/>
              </a:xfrm>
            </p:grpSpPr>
            <p:sp>
              <p:nvSpPr>
                <p:cNvPr id="3875" name="Google Shape;3875;p6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65"/>
              <p:cNvGrpSpPr/>
              <p:nvPr/>
            </p:nvGrpSpPr>
            <p:grpSpPr>
              <a:xfrm>
                <a:off x="3906424" y="3297561"/>
                <a:ext cx="37776" cy="32451"/>
                <a:chOff x="3906424" y="3297561"/>
                <a:chExt cx="37776" cy="32451"/>
              </a:xfrm>
            </p:grpSpPr>
            <p:sp>
              <p:nvSpPr>
                <p:cNvPr id="3878" name="Google Shape;3878;p6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65"/>
              <p:cNvGrpSpPr/>
              <p:nvPr/>
            </p:nvGrpSpPr>
            <p:grpSpPr>
              <a:xfrm>
                <a:off x="3866084" y="3412107"/>
                <a:ext cx="37776" cy="32357"/>
                <a:chOff x="3866084" y="3412107"/>
                <a:chExt cx="37776" cy="32357"/>
              </a:xfrm>
            </p:grpSpPr>
            <p:sp>
              <p:nvSpPr>
                <p:cNvPr id="3881" name="Google Shape;3881;p6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5"/>
              <p:cNvGrpSpPr/>
              <p:nvPr/>
            </p:nvGrpSpPr>
            <p:grpSpPr>
              <a:xfrm>
                <a:off x="4023919" y="3766409"/>
                <a:ext cx="37783" cy="32357"/>
                <a:chOff x="4023919" y="3766409"/>
                <a:chExt cx="37783" cy="32357"/>
              </a:xfrm>
            </p:grpSpPr>
            <p:sp>
              <p:nvSpPr>
                <p:cNvPr id="3884" name="Google Shape;3884;p6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5"/>
              <p:cNvGrpSpPr/>
              <p:nvPr/>
            </p:nvGrpSpPr>
            <p:grpSpPr>
              <a:xfrm>
                <a:off x="3973882" y="3779449"/>
                <a:ext cx="37776" cy="32357"/>
                <a:chOff x="3973882" y="3779449"/>
                <a:chExt cx="37776" cy="32357"/>
              </a:xfrm>
            </p:grpSpPr>
            <p:sp>
              <p:nvSpPr>
                <p:cNvPr id="3887" name="Google Shape;3887;p6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65"/>
              <p:cNvGrpSpPr/>
              <p:nvPr/>
            </p:nvGrpSpPr>
            <p:grpSpPr>
              <a:xfrm>
                <a:off x="4073398" y="3838028"/>
                <a:ext cx="37776" cy="32380"/>
                <a:chOff x="4073398" y="3838028"/>
                <a:chExt cx="37776" cy="32380"/>
              </a:xfrm>
            </p:grpSpPr>
            <p:sp>
              <p:nvSpPr>
                <p:cNvPr id="3890" name="Google Shape;3890;p6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5"/>
              <p:cNvGrpSpPr/>
              <p:nvPr/>
            </p:nvGrpSpPr>
            <p:grpSpPr>
              <a:xfrm>
                <a:off x="4342672" y="4144496"/>
                <a:ext cx="37752" cy="32364"/>
                <a:chOff x="4342672" y="4144496"/>
                <a:chExt cx="37752" cy="32364"/>
              </a:xfrm>
            </p:grpSpPr>
            <p:sp>
              <p:nvSpPr>
                <p:cNvPr id="3893" name="Google Shape;3893;p6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5"/>
              <p:cNvGrpSpPr/>
              <p:nvPr/>
            </p:nvGrpSpPr>
            <p:grpSpPr>
              <a:xfrm>
                <a:off x="4406386" y="4056872"/>
                <a:ext cx="37783" cy="32364"/>
                <a:chOff x="4406386" y="4056872"/>
                <a:chExt cx="37783" cy="32364"/>
              </a:xfrm>
            </p:grpSpPr>
            <p:sp>
              <p:nvSpPr>
                <p:cNvPr id="3896" name="Google Shape;3896;p6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65"/>
              <p:cNvGrpSpPr/>
              <p:nvPr/>
            </p:nvGrpSpPr>
            <p:grpSpPr>
              <a:xfrm>
                <a:off x="4284416" y="4245254"/>
                <a:ext cx="37783" cy="32357"/>
                <a:chOff x="4284416" y="4245254"/>
                <a:chExt cx="37783" cy="32357"/>
              </a:xfrm>
            </p:grpSpPr>
            <p:sp>
              <p:nvSpPr>
                <p:cNvPr id="3899" name="Google Shape;3899;p6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65"/>
              <p:cNvGrpSpPr/>
              <p:nvPr/>
            </p:nvGrpSpPr>
            <p:grpSpPr>
              <a:xfrm>
                <a:off x="4219057" y="4331258"/>
                <a:ext cx="37776" cy="32364"/>
                <a:chOff x="4219057" y="4331258"/>
                <a:chExt cx="37776" cy="32364"/>
              </a:xfrm>
            </p:grpSpPr>
            <p:sp>
              <p:nvSpPr>
                <p:cNvPr id="3902" name="Google Shape;3902;p6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5"/>
              <p:cNvGrpSpPr/>
              <p:nvPr/>
            </p:nvGrpSpPr>
            <p:grpSpPr>
              <a:xfrm>
                <a:off x="4204122" y="4141688"/>
                <a:ext cx="33497" cy="28699"/>
                <a:chOff x="4204122" y="4141688"/>
                <a:chExt cx="33497" cy="28699"/>
              </a:xfrm>
            </p:grpSpPr>
            <p:sp>
              <p:nvSpPr>
                <p:cNvPr id="3905" name="Google Shape;3905;p6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5"/>
              <p:cNvGrpSpPr/>
              <p:nvPr/>
            </p:nvGrpSpPr>
            <p:grpSpPr>
              <a:xfrm>
                <a:off x="4301546" y="4003869"/>
                <a:ext cx="38916" cy="33324"/>
                <a:chOff x="4301546" y="4003869"/>
                <a:chExt cx="38916" cy="33324"/>
              </a:xfrm>
            </p:grpSpPr>
            <p:sp>
              <p:nvSpPr>
                <p:cNvPr id="3908" name="Google Shape;3908;p6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5"/>
              <p:cNvGrpSpPr/>
              <p:nvPr/>
            </p:nvGrpSpPr>
            <p:grpSpPr>
              <a:xfrm>
                <a:off x="4210681" y="3924669"/>
                <a:ext cx="36549" cy="31366"/>
                <a:chOff x="4210681" y="3924669"/>
                <a:chExt cx="36549" cy="31366"/>
              </a:xfrm>
            </p:grpSpPr>
            <p:sp>
              <p:nvSpPr>
                <p:cNvPr id="3911" name="Google Shape;3911;p6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5"/>
              <p:cNvGrpSpPr/>
              <p:nvPr/>
            </p:nvGrpSpPr>
            <p:grpSpPr>
              <a:xfrm>
                <a:off x="3987771" y="3628874"/>
                <a:ext cx="31499" cy="26993"/>
                <a:chOff x="3987771" y="3628874"/>
                <a:chExt cx="31499" cy="26993"/>
              </a:xfrm>
            </p:grpSpPr>
            <p:sp>
              <p:nvSpPr>
                <p:cNvPr id="3914" name="Google Shape;3914;p6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5"/>
              <p:cNvGrpSpPr/>
              <p:nvPr/>
            </p:nvGrpSpPr>
            <p:grpSpPr>
              <a:xfrm>
                <a:off x="4087382" y="3775674"/>
                <a:ext cx="31405" cy="26898"/>
                <a:chOff x="4087382" y="3775674"/>
                <a:chExt cx="31405" cy="26898"/>
              </a:xfrm>
            </p:grpSpPr>
            <p:sp>
              <p:nvSpPr>
                <p:cNvPr id="3917" name="Google Shape;3917;p6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65"/>
              <p:cNvGrpSpPr/>
              <p:nvPr/>
            </p:nvGrpSpPr>
            <p:grpSpPr>
              <a:xfrm>
                <a:off x="4118873" y="3856637"/>
                <a:ext cx="31405" cy="26906"/>
                <a:chOff x="4118873" y="3856637"/>
                <a:chExt cx="31405" cy="26906"/>
              </a:xfrm>
            </p:grpSpPr>
            <p:sp>
              <p:nvSpPr>
                <p:cNvPr id="3920" name="Google Shape;3920;p6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5"/>
              <p:cNvGrpSpPr/>
              <p:nvPr/>
            </p:nvGrpSpPr>
            <p:grpSpPr>
              <a:xfrm>
                <a:off x="4168541" y="3639523"/>
                <a:ext cx="31499" cy="26906"/>
                <a:chOff x="4168541" y="3639523"/>
                <a:chExt cx="31499" cy="26906"/>
              </a:xfrm>
            </p:grpSpPr>
            <p:sp>
              <p:nvSpPr>
                <p:cNvPr id="3923" name="Google Shape;3923;p6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5"/>
              <p:cNvGrpSpPr/>
              <p:nvPr/>
            </p:nvGrpSpPr>
            <p:grpSpPr>
              <a:xfrm>
                <a:off x="3965789" y="3393545"/>
                <a:ext cx="31405" cy="26945"/>
                <a:chOff x="3965789" y="3393545"/>
                <a:chExt cx="31405" cy="26945"/>
              </a:xfrm>
            </p:grpSpPr>
            <p:sp>
              <p:nvSpPr>
                <p:cNvPr id="3926" name="Google Shape;3926;p6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65"/>
              <p:cNvGrpSpPr/>
              <p:nvPr/>
            </p:nvGrpSpPr>
            <p:grpSpPr>
              <a:xfrm>
                <a:off x="3925166" y="3491008"/>
                <a:ext cx="31405" cy="27001"/>
                <a:chOff x="3925166" y="3491008"/>
                <a:chExt cx="31405" cy="27001"/>
              </a:xfrm>
            </p:grpSpPr>
            <p:sp>
              <p:nvSpPr>
                <p:cNvPr id="3929" name="Google Shape;3929;p6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5"/>
              <p:cNvGrpSpPr/>
              <p:nvPr/>
            </p:nvGrpSpPr>
            <p:grpSpPr>
              <a:xfrm>
                <a:off x="3682845" y="3340976"/>
                <a:ext cx="31397" cy="26898"/>
                <a:chOff x="3682845" y="3340976"/>
                <a:chExt cx="31397" cy="26898"/>
              </a:xfrm>
            </p:grpSpPr>
            <p:sp>
              <p:nvSpPr>
                <p:cNvPr id="3932" name="Google Shape;3932;p6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5"/>
              <p:cNvGrpSpPr/>
              <p:nvPr/>
            </p:nvGrpSpPr>
            <p:grpSpPr>
              <a:xfrm>
                <a:off x="3795393" y="3353725"/>
                <a:ext cx="31499" cy="26993"/>
                <a:chOff x="3795393" y="3353725"/>
                <a:chExt cx="31499" cy="26993"/>
              </a:xfrm>
            </p:grpSpPr>
            <p:sp>
              <p:nvSpPr>
                <p:cNvPr id="3935" name="Google Shape;3935;p6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5"/>
              <p:cNvGrpSpPr/>
              <p:nvPr/>
            </p:nvGrpSpPr>
            <p:grpSpPr>
              <a:xfrm>
                <a:off x="4176909" y="4363221"/>
                <a:ext cx="38924" cy="33316"/>
                <a:chOff x="4176909" y="4363221"/>
                <a:chExt cx="38924" cy="33316"/>
              </a:xfrm>
            </p:grpSpPr>
            <p:sp>
              <p:nvSpPr>
                <p:cNvPr id="3938" name="Google Shape;3938;p6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5"/>
              <p:cNvGrpSpPr/>
              <p:nvPr/>
            </p:nvGrpSpPr>
            <p:grpSpPr>
              <a:xfrm>
                <a:off x="4226191" y="4007660"/>
                <a:ext cx="33560" cy="28770"/>
                <a:chOff x="4226191" y="4007660"/>
                <a:chExt cx="33560" cy="28770"/>
              </a:xfrm>
            </p:grpSpPr>
            <p:sp>
              <p:nvSpPr>
                <p:cNvPr id="3941" name="Google Shape;3941;p6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65"/>
              <p:cNvGrpSpPr/>
              <p:nvPr/>
            </p:nvGrpSpPr>
            <p:grpSpPr>
              <a:xfrm>
                <a:off x="3597785" y="3377045"/>
                <a:ext cx="33591" cy="28699"/>
                <a:chOff x="3597785" y="3377045"/>
                <a:chExt cx="33591" cy="28699"/>
              </a:xfrm>
            </p:grpSpPr>
            <p:sp>
              <p:nvSpPr>
                <p:cNvPr id="3944" name="Google Shape;3944;p6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65"/>
              <p:cNvGrpSpPr/>
              <p:nvPr/>
            </p:nvGrpSpPr>
            <p:grpSpPr>
              <a:xfrm>
                <a:off x="3887870" y="3669796"/>
                <a:ext cx="33591" cy="28692"/>
                <a:chOff x="3887870" y="3669796"/>
                <a:chExt cx="33591" cy="28692"/>
              </a:xfrm>
            </p:grpSpPr>
            <p:sp>
              <p:nvSpPr>
                <p:cNvPr id="3947" name="Google Shape;3947;p6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oogle Shape;3949;p65"/>
              <p:cNvGrpSpPr/>
              <p:nvPr/>
            </p:nvGrpSpPr>
            <p:grpSpPr>
              <a:xfrm>
                <a:off x="3818320" y="3481625"/>
                <a:ext cx="33497" cy="28770"/>
                <a:chOff x="3818320" y="3481625"/>
                <a:chExt cx="33497" cy="28770"/>
              </a:xfrm>
            </p:grpSpPr>
            <p:sp>
              <p:nvSpPr>
                <p:cNvPr id="3950" name="Google Shape;3950;p6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5"/>
              <p:cNvGrpSpPr/>
              <p:nvPr/>
            </p:nvGrpSpPr>
            <p:grpSpPr>
              <a:xfrm>
                <a:off x="4278139" y="4120948"/>
                <a:ext cx="37492" cy="32129"/>
                <a:chOff x="4278139" y="4120948"/>
                <a:chExt cx="37492" cy="32129"/>
              </a:xfrm>
            </p:grpSpPr>
            <p:sp>
              <p:nvSpPr>
                <p:cNvPr id="3953" name="Google Shape;3953;p6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65"/>
              <p:cNvGrpSpPr/>
              <p:nvPr/>
            </p:nvGrpSpPr>
            <p:grpSpPr>
              <a:xfrm>
                <a:off x="4419898" y="3977388"/>
                <a:ext cx="33497" cy="28692"/>
                <a:chOff x="4419898" y="3977388"/>
                <a:chExt cx="33497" cy="28692"/>
              </a:xfrm>
            </p:grpSpPr>
            <p:sp>
              <p:nvSpPr>
                <p:cNvPr id="3956" name="Google Shape;3956;p6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5"/>
              <p:cNvGrpSpPr/>
              <p:nvPr/>
            </p:nvGrpSpPr>
            <p:grpSpPr>
              <a:xfrm>
                <a:off x="4158930" y="4034684"/>
                <a:ext cx="33497" cy="28762"/>
                <a:chOff x="4158930" y="4034684"/>
                <a:chExt cx="33497" cy="28762"/>
              </a:xfrm>
            </p:grpSpPr>
            <p:sp>
              <p:nvSpPr>
                <p:cNvPr id="3959" name="Google Shape;3959;p6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65"/>
              <p:cNvGrpSpPr/>
              <p:nvPr/>
            </p:nvGrpSpPr>
            <p:grpSpPr>
              <a:xfrm>
                <a:off x="4134949" y="3957049"/>
                <a:ext cx="33497" cy="28770"/>
                <a:chOff x="4134949" y="3957049"/>
                <a:chExt cx="33497" cy="28770"/>
              </a:xfrm>
            </p:grpSpPr>
            <p:sp>
              <p:nvSpPr>
                <p:cNvPr id="3962" name="Google Shape;3962;p6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5"/>
              <p:cNvGrpSpPr/>
              <p:nvPr/>
            </p:nvGrpSpPr>
            <p:grpSpPr>
              <a:xfrm>
                <a:off x="4193653" y="4184403"/>
                <a:ext cx="43580" cy="37264"/>
                <a:chOff x="4193653" y="4184403"/>
                <a:chExt cx="43580" cy="37264"/>
              </a:xfrm>
            </p:grpSpPr>
            <p:sp>
              <p:nvSpPr>
                <p:cNvPr id="3965" name="Google Shape;3965;p6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65"/>
              <p:cNvGrpSpPr/>
              <p:nvPr/>
            </p:nvGrpSpPr>
            <p:grpSpPr>
              <a:xfrm>
                <a:off x="4343600" y="3943844"/>
                <a:ext cx="43580" cy="37312"/>
                <a:chOff x="4343600" y="3943844"/>
                <a:chExt cx="43580" cy="37312"/>
              </a:xfrm>
            </p:grpSpPr>
            <p:sp>
              <p:nvSpPr>
                <p:cNvPr id="3968" name="Google Shape;3968;p6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5"/>
              <p:cNvGrpSpPr/>
              <p:nvPr/>
            </p:nvGrpSpPr>
            <p:grpSpPr>
              <a:xfrm>
                <a:off x="4172339" y="3381693"/>
                <a:ext cx="31499" cy="27001"/>
                <a:chOff x="4172339" y="3381693"/>
                <a:chExt cx="31499" cy="27001"/>
              </a:xfrm>
            </p:grpSpPr>
            <p:sp>
              <p:nvSpPr>
                <p:cNvPr id="3971" name="Google Shape;3971;p6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76"/>
        <p:cNvGrpSpPr/>
        <p:nvPr/>
      </p:nvGrpSpPr>
      <p:grpSpPr>
        <a:xfrm>
          <a:off x="0" y="0"/>
          <a:ext cx="0" cy="0"/>
          <a:chOff x="0" y="0"/>
          <a:chExt cx="0" cy="0"/>
        </a:xfrm>
      </p:grpSpPr>
      <p:grpSp>
        <p:nvGrpSpPr>
          <p:cNvPr id="3977" name="Google Shape;3977;p66"/>
          <p:cNvGrpSpPr/>
          <p:nvPr/>
        </p:nvGrpSpPr>
        <p:grpSpPr>
          <a:xfrm>
            <a:off x="729274" y="969771"/>
            <a:ext cx="2507799" cy="206239"/>
            <a:chOff x="106648" y="895722"/>
            <a:chExt cx="4481413" cy="374300"/>
          </a:xfrm>
        </p:grpSpPr>
        <p:grpSp>
          <p:nvGrpSpPr>
            <p:cNvPr id="3978" name="Google Shape;3978;p66"/>
            <p:cNvGrpSpPr/>
            <p:nvPr/>
          </p:nvGrpSpPr>
          <p:grpSpPr>
            <a:xfrm>
              <a:off x="2233276" y="895722"/>
              <a:ext cx="1082667" cy="223591"/>
              <a:chOff x="4808316" y="2800065"/>
              <a:chExt cx="1999386" cy="412910"/>
            </a:xfrm>
          </p:grpSpPr>
          <p:sp>
            <p:nvSpPr>
              <p:cNvPr id="3979" name="Google Shape;3979;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66"/>
              <p:cNvGrpSpPr/>
              <p:nvPr/>
            </p:nvGrpSpPr>
            <p:grpSpPr>
              <a:xfrm>
                <a:off x="4808316" y="2800065"/>
                <a:ext cx="92400" cy="411825"/>
                <a:chOff x="845575" y="2563700"/>
                <a:chExt cx="92400" cy="411825"/>
              </a:xfrm>
            </p:grpSpPr>
            <p:cxnSp>
              <p:nvCxnSpPr>
                <p:cNvPr id="3981" name="Google Shape;3981;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82" name="Google Shape;3982;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3" name="Google Shape;3983;p66"/>
            <p:cNvGrpSpPr/>
            <p:nvPr/>
          </p:nvGrpSpPr>
          <p:grpSpPr>
            <a:xfrm>
              <a:off x="106648" y="895722"/>
              <a:ext cx="1088401" cy="223591"/>
              <a:chOff x="881025" y="2800065"/>
              <a:chExt cx="2009975" cy="412910"/>
            </a:xfrm>
          </p:grpSpPr>
          <p:sp>
            <p:nvSpPr>
              <p:cNvPr id="3984" name="Google Shape;3984;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5" name="Google Shape;3985;p66"/>
              <p:cNvGrpSpPr/>
              <p:nvPr/>
            </p:nvGrpSpPr>
            <p:grpSpPr>
              <a:xfrm>
                <a:off x="881025" y="2800065"/>
                <a:ext cx="92400" cy="411825"/>
                <a:chOff x="845575" y="2563700"/>
                <a:chExt cx="92400" cy="411825"/>
              </a:xfrm>
            </p:grpSpPr>
            <p:cxnSp>
              <p:nvCxnSpPr>
                <p:cNvPr id="3986" name="Google Shape;3986;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87" name="Google Shape;3987;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8" name="Google Shape;3988;p66"/>
            <p:cNvGrpSpPr/>
            <p:nvPr/>
          </p:nvGrpSpPr>
          <p:grpSpPr>
            <a:xfrm>
              <a:off x="1172346" y="1047018"/>
              <a:ext cx="1083151" cy="223003"/>
              <a:chOff x="2849073" y="3079467"/>
              <a:chExt cx="2000279" cy="411825"/>
            </a:xfrm>
          </p:grpSpPr>
          <p:sp>
            <p:nvSpPr>
              <p:cNvPr id="3989" name="Google Shape;3989;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0" name="Google Shape;3990;p66"/>
              <p:cNvGrpSpPr/>
              <p:nvPr/>
            </p:nvGrpSpPr>
            <p:grpSpPr>
              <a:xfrm rot="10800000">
                <a:off x="2849073" y="3079467"/>
                <a:ext cx="92400" cy="411825"/>
                <a:chOff x="2070100" y="2563700"/>
                <a:chExt cx="92400" cy="411825"/>
              </a:xfrm>
            </p:grpSpPr>
            <p:cxnSp>
              <p:nvCxnSpPr>
                <p:cNvPr id="3991" name="Google Shape;3991;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92" name="Google Shape;3992;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3" name="Google Shape;3993;p66"/>
            <p:cNvGrpSpPr/>
            <p:nvPr/>
          </p:nvGrpSpPr>
          <p:grpSpPr>
            <a:xfrm>
              <a:off x="3290132" y="1047018"/>
              <a:ext cx="1297929" cy="223003"/>
              <a:chOff x="6760035" y="3079467"/>
              <a:chExt cx="2396914" cy="411825"/>
            </a:xfrm>
          </p:grpSpPr>
          <p:sp>
            <p:nvSpPr>
              <p:cNvPr id="3994" name="Google Shape;3994;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66"/>
              <p:cNvGrpSpPr/>
              <p:nvPr/>
            </p:nvGrpSpPr>
            <p:grpSpPr>
              <a:xfrm rot="10800000">
                <a:off x="6760035" y="3079467"/>
                <a:ext cx="92400" cy="411825"/>
                <a:chOff x="2070100" y="2563700"/>
                <a:chExt cx="92400" cy="411825"/>
              </a:xfrm>
            </p:grpSpPr>
            <p:cxnSp>
              <p:nvCxnSpPr>
                <p:cNvPr id="3996" name="Google Shape;3996;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97" name="Google Shape;3997;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98" name="Google Shape;3998;p66"/>
          <p:cNvGrpSpPr/>
          <p:nvPr/>
        </p:nvGrpSpPr>
        <p:grpSpPr>
          <a:xfrm>
            <a:off x="2147036" y="3369142"/>
            <a:ext cx="1086701" cy="799429"/>
            <a:chOff x="2183288" y="3555572"/>
            <a:chExt cx="1136241" cy="835873"/>
          </a:xfrm>
        </p:grpSpPr>
        <p:sp>
          <p:nvSpPr>
            <p:cNvPr id="3999" name="Google Shape;3999;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0" name="Google Shape;4000;p66"/>
            <p:cNvGrpSpPr/>
            <p:nvPr/>
          </p:nvGrpSpPr>
          <p:grpSpPr>
            <a:xfrm>
              <a:off x="2205895" y="3637269"/>
              <a:ext cx="1089848" cy="724993"/>
              <a:chOff x="2205895" y="3637269"/>
              <a:chExt cx="1089848" cy="724993"/>
            </a:xfrm>
          </p:grpSpPr>
          <p:sp>
            <p:nvSpPr>
              <p:cNvPr id="4001" name="Google Shape;4001;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7" name="Google Shape;4007;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8" name="Google Shape;4008;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09" name="Google Shape;4009;p66"/>
            <p:cNvGrpSpPr/>
            <p:nvPr/>
          </p:nvGrpSpPr>
          <p:grpSpPr>
            <a:xfrm>
              <a:off x="3173850" y="3779426"/>
              <a:ext cx="145679" cy="70048"/>
              <a:chOff x="3173850" y="3779426"/>
              <a:chExt cx="145679" cy="70048"/>
            </a:xfrm>
          </p:grpSpPr>
          <p:cxnSp>
            <p:nvCxnSpPr>
              <p:cNvPr id="4010" name="Google Shape;4010;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11" name="Google Shape;4011;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6"/>
            <p:cNvGrpSpPr/>
            <p:nvPr/>
          </p:nvGrpSpPr>
          <p:grpSpPr>
            <a:xfrm>
              <a:off x="2183288" y="4139483"/>
              <a:ext cx="145133" cy="70048"/>
              <a:chOff x="2183288" y="4139483"/>
              <a:chExt cx="145133" cy="70048"/>
            </a:xfrm>
          </p:grpSpPr>
          <p:cxnSp>
            <p:nvCxnSpPr>
              <p:cNvPr id="4013" name="Google Shape;4013;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14" name="Google Shape;4014;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5" name="Google Shape;4015;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6" name="Google Shape;4016;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17" name="Google Shape;4017;p66"/>
            <p:cNvGrpSpPr/>
            <p:nvPr/>
          </p:nvGrpSpPr>
          <p:grpSpPr>
            <a:xfrm>
              <a:off x="2943836" y="4268886"/>
              <a:ext cx="60717" cy="122559"/>
              <a:chOff x="2943836" y="4268886"/>
              <a:chExt cx="60717" cy="122559"/>
            </a:xfrm>
          </p:grpSpPr>
          <p:sp>
            <p:nvSpPr>
              <p:cNvPr id="4018" name="Google Shape;4018;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9" name="Google Shape;4019;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20" name="Google Shape;4020;p66"/>
          <p:cNvGrpSpPr/>
          <p:nvPr/>
        </p:nvGrpSpPr>
        <p:grpSpPr>
          <a:xfrm>
            <a:off x="3409981" y="1290142"/>
            <a:ext cx="1675870" cy="758251"/>
            <a:chOff x="3530532" y="1496185"/>
            <a:chExt cx="1562000" cy="706730"/>
          </a:xfrm>
        </p:grpSpPr>
        <p:cxnSp>
          <p:nvCxnSpPr>
            <p:cNvPr id="4021" name="Google Shape;4021;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22" name="Google Shape;4022;p66"/>
            <p:cNvGrpSpPr/>
            <p:nvPr/>
          </p:nvGrpSpPr>
          <p:grpSpPr>
            <a:xfrm>
              <a:off x="3530532" y="1496185"/>
              <a:ext cx="323430" cy="463587"/>
              <a:chOff x="3530532" y="1496185"/>
              <a:chExt cx="323430" cy="463587"/>
            </a:xfrm>
          </p:grpSpPr>
          <p:grpSp>
            <p:nvGrpSpPr>
              <p:cNvPr id="4023" name="Google Shape;4023;p66"/>
              <p:cNvGrpSpPr/>
              <p:nvPr/>
            </p:nvGrpSpPr>
            <p:grpSpPr>
              <a:xfrm>
                <a:off x="3567462" y="1496185"/>
                <a:ext cx="286500" cy="361376"/>
                <a:chOff x="3567462" y="1496185"/>
                <a:chExt cx="286500" cy="361376"/>
              </a:xfrm>
            </p:grpSpPr>
            <p:cxnSp>
              <p:nvCxnSpPr>
                <p:cNvPr id="4024" name="Google Shape;4024;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25" name="Google Shape;4025;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6" name="Google Shape;4026;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6"/>
            <p:cNvGrpSpPr/>
            <p:nvPr/>
          </p:nvGrpSpPr>
          <p:grpSpPr>
            <a:xfrm>
              <a:off x="3891569" y="1779209"/>
              <a:ext cx="323945" cy="423706"/>
              <a:chOff x="3891569" y="1779209"/>
              <a:chExt cx="323945" cy="423706"/>
            </a:xfrm>
          </p:grpSpPr>
          <p:grpSp>
            <p:nvGrpSpPr>
              <p:cNvPr id="4028" name="Google Shape;4028;p66"/>
              <p:cNvGrpSpPr/>
              <p:nvPr/>
            </p:nvGrpSpPr>
            <p:grpSpPr>
              <a:xfrm>
                <a:off x="3929014" y="1881638"/>
                <a:ext cx="286500" cy="321278"/>
                <a:chOff x="3929014" y="1881638"/>
                <a:chExt cx="286500" cy="321278"/>
              </a:xfrm>
            </p:grpSpPr>
            <p:cxnSp>
              <p:nvCxnSpPr>
                <p:cNvPr id="4029" name="Google Shape;4029;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30" name="Google Shape;4030;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6"/>
            <p:cNvGrpSpPr/>
            <p:nvPr/>
          </p:nvGrpSpPr>
          <p:grpSpPr>
            <a:xfrm>
              <a:off x="4252606" y="1496185"/>
              <a:ext cx="324721" cy="463587"/>
              <a:chOff x="4252606" y="1496185"/>
              <a:chExt cx="324721" cy="463587"/>
            </a:xfrm>
          </p:grpSpPr>
          <p:grpSp>
            <p:nvGrpSpPr>
              <p:cNvPr id="4033" name="Google Shape;4033;p66"/>
              <p:cNvGrpSpPr/>
              <p:nvPr/>
            </p:nvGrpSpPr>
            <p:grpSpPr>
              <a:xfrm>
                <a:off x="4290828" y="1496185"/>
                <a:ext cx="286500" cy="361376"/>
                <a:chOff x="4290828" y="1496185"/>
                <a:chExt cx="286500" cy="361376"/>
              </a:xfrm>
            </p:grpSpPr>
            <p:cxnSp>
              <p:nvCxnSpPr>
                <p:cNvPr id="4034" name="Google Shape;4034;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35" name="Google Shape;4035;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6" name="Google Shape;4036;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66"/>
            <p:cNvGrpSpPr/>
            <p:nvPr/>
          </p:nvGrpSpPr>
          <p:grpSpPr>
            <a:xfrm>
              <a:off x="4613643" y="1763716"/>
              <a:ext cx="325308" cy="439200"/>
              <a:chOff x="4613643" y="1763716"/>
              <a:chExt cx="325308" cy="439200"/>
            </a:xfrm>
          </p:grpSpPr>
          <p:grpSp>
            <p:nvGrpSpPr>
              <p:cNvPr id="4038" name="Google Shape;4038;p66"/>
              <p:cNvGrpSpPr/>
              <p:nvPr/>
            </p:nvGrpSpPr>
            <p:grpSpPr>
              <a:xfrm>
                <a:off x="4652451" y="1879538"/>
                <a:ext cx="286500" cy="323378"/>
                <a:chOff x="4652451" y="1879538"/>
                <a:chExt cx="286500" cy="323378"/>
              </a:xfrm>
            </p:grpSpPr>
            <p:cxnSp>
              <p:nvCxnSpPr>
                <p:cNvPr id="4039" name="Google Shape;4039;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040" name="Google Shape;4040;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1" name="Google Shape;4041;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2" name="Google Shape;4042;p66"/>
          <p:cNvGrpSpPr/>
          <p:nvPr/>
        </p:nvGrpSpPr>
        <p:grpSpPr>
          <a:xfrm>
            <a:off x="3421841" y="2143768"/>
            <a:ext cx="1652173" cy="391517"/>
            <a:chOff x="3512551" y="2358270"/>
            <a:chExt cx="1597383" cy="378533"/>
          </a:xfrm>
        </p:grpSpPr>
        <p:cxnSp>
          <p:nvCxnSpPr>
            <p:cNvPr id="4043" name="Google Shape;4043;p66"/>
            <p:cNvCxnSpPr>
              <a:stCxn id="4044" idx="6"/>
              <a:endCxn id="404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046" name="Google Shape;4046;p66"/>
            <p:cNvGrpSpPr/>
            <p:nvPr/>
          </p:nvGrpSpPr>
          <p:grpSpPr>
            <a:xfrm>
              <a:off x="3512551" y="2358270"/>
              <a:ext cx="225647" cy="307714"/>
              <a:chOff x="2182679" y="2004714"/>
              <a:chExt cx="792300" cy="1080458"/>
            </a:xfrm>
          </p:grpSpPr>
          <p:cxnSp>
            <p:nvCxnSpPr>
              <p:cNvPr id="4047" name="Google Shape;4047;p66"/>
              <p:cNvCxnSpPr>
                <a:stCxn id="404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44" name="Google Shape;4044;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6"/>
            <p:cNvGrpSpPr/>
            <p:nvPr/>
          </p:nvGrpSpPr>
          <p:grpSpPr>
            <a:xfrm>
              <a:off x="3969644" y="2440153"/>
              <a:ext cx="225853" cy="296651"/>
              <a:chOff x="3775710" y="1729289"/>
              <a:chExt cx="136500" cy="179289"/>
            </a:xfrm>
          </p:grpSpPr>
          <p:cxnSp>
            <p:nvCxnSpPr>
              <p:cNvPr id="4050" name="Google Shape;4050;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051" name="Google Shape;4051;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6"/>
            <p:cNvGrpSpPr/>
            <p:nvPr/>
          </p:nvGrpSpPr>
          <p:grpSpPr>
            <a:xfrm>
              <a:off x="4427051" y="2358270"/>
              <a:ext cx="225647" cy="307714"/>
              <a:chOff x="5393704" y="2004714"/>
              <a:chExt cx="792300" cy="1080458"/>
            </a:xfrm>
          </p:grpSpPr>
          <p:cxnSp>
            <p:nvCxnSpPr>
              <p:cNvPr id="4054" name="Google Shape;4054;p66"/>
              <p:cNvCxnSpPr>
                <a:stCxn id="405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56" name="Google Shape;4056;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6"/>
            <p:cNvGrpSpPr/>
            <p:nvPr/>
          </p:nvGrpSpPr>
          <p:grpSpPr>
            <a:xfrm>
              <a:off x="4884287" y="2440252"/>
              <a:ext cx="225647" cy="296532"/>
              <a:chOff x="6999166" y="2292572"/>
              <a:chExt cx="792300" cy="1041192"/>
            </a:xfrm>
          </p:grpSpPr>
          <p:cxnSp>
            <p:nvCxnSpPr>
              <p:cNvPr id="4058" name="Google Shape;4058;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045" name="Google Shape;4045;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0" name="Google Shape;4060;p66"/>
          <p:cNvGrpSpPr/>
          <p:nvPr/>
        </p:nvGrpSpPr>
        <p:grpSpPr>
          <a:xfrm>
            <a:off x="6842649" y="979967"/>
            <a:ext cx="1581844" cy="732818"/>
            <a:chOff x="634175" y="2986275"/>
            <a:chExt cx="3147949" cy="1458344"/>
          </a:xfrm>
        </p:grpSpPr>
        <p:cxnSp>
          <p:nvCxnSpPr>
            <p:cNvPr id="4061" name="Google Shape;4061;p66"/>
            <p:cNvCxnSpPr>
              <a:stCxn id="4062" idx="4"/>
              <a:endCxn id="406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64" name="Google Shape;4064;p66"/>
            <p:cNvCxnSpPr>
              <a:stCxn id="4063" idx="0"/>
              <a:endCxn id="406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66" name="Google Shape;4066;p66"/>
            <p:cNvCxnSpPr>
              <a:stCxn id="4065" idx="4"/>
              <a:endCxn id="406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68" name="Google Shape;4068;p66"/>
            <p:cNvCxnSpPr>
              <a:stCxn id="4067" idx="0"/>
              <a:endCxn id="406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069" name="Google Shape;4069;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65" name="Google Shape;4065;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62" name="Google Shape;4062;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67" name="Google Shape;4067;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63" name="Google Shape;4063;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070" name="Google Shape;4070;p66"/>
          <p:cNvGrpSpPr/>
          <p:nvPr/>
        </p:nvGrpSpPr>
        <p:grpSpPr>
          <a:xfrm>
            <a:off x="3410364" y="2674277"/>
            <a:ext cx="1675128" cy="313674"/>
            <a:chOff x="998425" y="1182125"/>
            <a:chExt cx="1065400" cy="199500"/>
          </a:xfrm>
        </p:grpSpPr>
        <p:sp>
          <p:nvSpPr>
            <p:cNvPr id="4071" name="Google Shape;4071;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66"/>
          <p:cNvGrpSpPr/>
          <p:nvPr/>
        </p:nvGrpSpPr>
        <p:grpSpPr>
          <a:xfrm>
            <a:off x="3410363" y="3630244"/>
            <a:ext cx="1675129" cy="525345"/>
            <a:chOff x="5194708" y="3484366"/>
            <a:chExt cx="3148148" cy="987304"/>
          </a:xfrm>
        </p:grpSpPr>
        <p:grpSp>
          <p:nvGrpSpPr>
            <p:cNvPr id="4077" name="Google Shape;4077;p66"/>
            <p:cNvGrpSpPr/>
            <p:nvPr/>
          </p:nvGrpSpPr>
          <p:grpSpPr>
            <a:xfrm>
              <a:off x="7531521" y="3484366"/>
              <a:ext cx="811335" cy="987304"/>
              <a:chOff x="3379425" y="1617275"/>
              <a:chExt cx="1090650" cy="1327200"/>
            </a:xfrm>
          </p:grpSpPr>
          <p:sp>
            <p:nvSpPr>
              <p:cNvPr id="4078" name="Google Shape;4078;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6"/>
            <p:cNvGrpSpPr/>
            <p:nvPr/>
          </p:nvGrpSpPr>
          <p:grpSpPr>
            <a:xfrm>
              <a:off x="6752546" y="3484366"/>
              <a:ext cx="811428" cy="987304"/>
              <a:chOff x="2332275" y="1617275"/>
              <a:chExt cx="1090775" cy="1327200"/>
            </a:xfrm>
          </p:grpSpPr>
          <p:sp>
            <p:nvSpPr>
              <p:cNvPr id="4082" name="Google Shape;4082;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66"/>
            <p:cNvGrpSpPr/>
            <p:nvPr/>
          </p:nvGrpSpPr>
          <p:grpSpPr>
            <a:xfrm>
              <a:off x="5973664" y="3484366"/>
              <a:ext cx="811335" cy="987304"/>
              <a:chOff x="1285250" y="1617275"/>
              <a:chExt cx="1090650" cy="1327200"/>
            </a:xfrm>
          </p:grpSpPr>
          <p:sp>
            <p:nvSpPr>
              <p:cNvPr id="4086" name="Google Shape;4086;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6"/>
            <p:cNvGrpSpPr/>
            <p:nvPr/>
          </p:nvGrpSpPr>
          <p:grpSpPr>
            <a:xfrm>
              <a:off x="5194708" y="3484366"/>
              <a:ext cx="811409" cy="987304"/>
              <a:chOff x="238125" y="1617275"/>
              <a:chExt cx="1090750" cy="1327200"/>
            </a:xfrm>
          </p:grpSpPr>
          <p:sp>
            <p:nvSpPr>
              <p:cNvPr id="4090" name="Google Shape;4090;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3" name="Google Shape;4093;p66"/>
          <p:cNvGrpSpPr/>
          <p:nvPr/>
        </p:nvGrpSpPr>
        <p:grpSpPr>
          <a:xfrm>
            <a:off x="6844048" y="2276133"/>
            <a:ext cx="1579046" cy="522230"/>
            <a:chOff x="6853641" y="2534077"/>
            <a:chExt cx="1515545" cy="501229"/>
          </a:xfrm>
        </p:grpSpPr>
        <p:grpSp>
          <p:nvGrpSpPr>
            <p:cNvPr id="4094" name="Google Shape;4094;p66"/>
            <p:cNvGrpSpPr/>
            <p:nvPr/>
          </p:nvGrpSpPr>
          <p:grpSpPr>
            <a:xfrm>
              <a:off x="6853641" y="2618923"/>
              <a:ext cx="1515545" cy="324556"/>
              <a:chOff x="6853641" y="2618923"/>
              <a:chExt cx="1515545" cy="324556"/>
            </a:xfrm>
          </p:grpSpPr>
          <p:sp>
            <p:nvSpPr>
              <p:cNvPr id="4095" name="Google Shape;4095;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0" name="Google Shape;4100;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66"/>
          <p:cNvGrpSpPr/>
          <p:nvPr/>
        </p:nvGrpSpPr>
        <p:grpSpPr>
          <a:xfrm>
            <a:off x="3438940" y="3151173"/>
            <a:ext cx="1617976" cy="346616"/>
            <a:chOff x="1808063" y="4294338"/>
            <a:chExt cx="3370782" cy="721817"/>
          </a:xfrm>
        </p:grpSpPr>
        <p:sp>
          <p:nvSpPr>
            <p:cNvPr id="4106" name="Google Shape;4106;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6"/>
          <p:cNvGrpSpPr/>
          <p:nvPr/>
        </p:nvGrpSpPr>
        <p:grpSpPr>
          <a:xfrm>
            <a:off x="5264936" y="3817923"/>
            <a:ext cx="1417067" cy="350605"/>
            <a:chOff x="4234950" y="2101012"/>
            <a:chExt cx="4219974" cy="1044090"/>
          </a:xfrm>
        </p:grpSpPr>
        <p:sp>
          <p:nvSpPr>
            <p:cNvPr id="4117" name="Google Shape;4117;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66"/>
          <p:cNvGrpSpPr/>
          <p:nvPr/>
        </p:nvGrpSpPr>
        <p:grpSpPr>
          <a:xfrm>
            <a:off x="6840408" y="1808681"/>
            <a:ext cx="1586327" cy="371557"/>
            <a:chOff x="1247650" y="2075423"/>
            <a:chExt cx="6648477" cy="1557238"/>
          </a:xfrm>
        </p:grpSpPr>
        <p:sp>
          <p:nvSpPr>
            <p:cNvPr id="4134" name="Google Shape;4134;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66"/>
          <p:cNvGrpSpPr/>
          <p:nvPr/>
        </p:nvGrpSpPr>
        <p:grpSpPr>
          <a:xfrm>
            <a:off x="5271678" y="961870"/>
            <a:ext cx="1415601" cy="1648533"/>
            <a:chOff x="1839112" y="2209163"/>
            <a:chExt cx="1918159" cy="2233784"/>
          </a:xfrm>
        </p:grpSpPr>
        <p:sp>
          <p:nvSpPr>
            <p:cNvPr id="4141" name="Google Shape;4141;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4" name="Google Shape;4144;p66"/>
            <p:cNvCxnSpPr>
              <a:stCxn id="4141" idx="6"/>
              <a:endCxn id="414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45" name="Google Shape;4145;p66"/>
            <p:cNvCxnSpPr>
              <a:stCxn id="4142" idx="4"/>
              <a:endCxn id="414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147" name="Google Shape;4147;p66"/>
            <p:cNvCxnSpPr>
              <a:stCxn id="4146" idx="6"/>
              <a:endCxn id="414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48" name="Google Shape;4148;p66"/>
            <p:cNvCxnSpPr>
              <a:stCxn id="4143" idx="4"/>
              <a:endCxn id="414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146" name="Google Shape;4146;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1" name="Google Shape;4151;p66"/>
            <p:cNvCxnSpPr>
              <a:endCxn id="415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152" name="Google Shape;4152;p66"/>
          <p:cNvGrpSpPr/>
          <p:nvPr/>
        </p:nvGrpSpPr>
        <p:grpSpPr>
          <a:xfrm>
            <a:off x="3428944" y="979954"/>
            <a:ext cx="1637968" cy="154942"/>
            <a:chOff x="238125" y="2506075"/>
            <a:chExt cx="7115411" cy="673075"/>
          </a:xfrm>
        </p:grpSpPr>
        <p:sp>
          <p:nvSpPr>
            <p:cNvPr id="4153" name="Google Shape;4153;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66"/>
          <p:cNvGrpSpPr/>
          <p:nvPr/>
        </p:nvGrpSpPr>
        <p:grpSpPr>
          <a:xfrm>
            <a:off x="1969680" y="1294672"/>
            <a:ext cx="1262932" cy="785408"/>
            <a:chOff x="548861" y="389676"/>
            <a:chExt cx="3843371" cy="2390163"/>
          </a:xfrm>
        </p:grpSpPr>
        <p:cxnSp>
          <p:nvCxnSpPr>
            <p:cNvPr id="4159" name="Google Shape;4159;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60" name="Google Shape;4160;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61" name="Google Shape;4161;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62" name="Google Shape;4162;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63" name="Google Shape;4163;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64" name="Google Shape;4164;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5" name="Google Shape;4165;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166" name="Google Shape;4166;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6"/>
          <p:cNvGrpSpPr/>
          <p:nvPr/>
        </p:nvGrpSpPr>
        <p:grpSpPr>
          <a:xfrm>
            <a:off x="757812" y="2401550"/>
            <a:ext cx="1412054" cy="633562"/>
            <a:chOff x="1187400" y="2529299"/>
            <a:chExt cx="6769193" cy="2241903"/>
          </a:xfrm>
        </p:grpSpPr>
        <p:sp>
          <p:nvSpPr>
            <p:cNvPr id="4173" name="Google Shape;4173;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74" name="Google Shape;4174;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75" name="Google Shape;4175;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76" name="Google Shape;4176;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77" name="Google Shape;4177;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78" name="Google Shape;4178;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79" name="Google Shape;4179;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80" name="Google Shape;4180;p66"/>
            <p:cNvCxnSpPr>
              <a:stCxn id="4173" idx="2"/>
              <a:endCxn id="417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81" name="Google Shape;4181;p66"/>
            <p:cNvCxnSpPr>
              <a:stCxn id="4175" idx="0"/>
              <a:endCxn id="417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82" name="Google Shape;4182;p66"/>
            <p:cNvCxnSpPr>
              <a:stCxn id="4175" idx="2"/>
              <a:endCxn id="417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83" name="Google Shape;4183;p66"/>
            <p:cNvCxnSpPr>
              <a:stCxn id="4176" idx="0"/>
              <a:endCxn id="417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84" name="Google Shape;4184;p66"/>
            <p:cNvCxnSpPr>
              <a:stCxn id="4174" idx="2"/>
              <a:endCxn id="417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85" name="Google Shape;4185;p66"/>
            <p:cNvCxnSpPr>
              <a:stCxn id="4178" idx="0"/>
              <a:endCxn id="417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86" name="Google Shape;4186;p66"/>
          <p:cNvGrpSpPr/>
          <p:nvPr/>
        </p:nvGrpSpPr>
        <p:grpSpPr>
          <a:xfrm>
            <a:off x="6844058" y="2894258"/>
            <a:ext cx="1579035" cy="540873"/>
            <a:chOff x="6895650" y="3126697"/>
            <a:chExt cx="1436662" cy="492105"/>
          </a:xfrm>
        </p:grpSpPr>
        <p:sp>
          <p:nvSpPr>
            <p:cNvPr id="4187" name="Google Shape;4187;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2" name="Google Shape;4192;p66"/>
            <p:cNvGrpSpPr/>
            <p:nvPr/>
          </p:nvGrpSpPr>
          <p:grpSpPr>
            <a:xfrm>
              <a:off x="6995957" y="3335810"/>
              <a:ext cx="1230393" cy="71754"/>
              <a:chOff x="6995957" y="3287964"/>
              <a:chExt cx="1230393" cy="71754"/>
            </a:xfrm>
          </p:grpSpPr>
          <p:sp>
            <p:nvSpPr>
              <p:cNvPr id="4193" name="Google Shape;4193;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8" name="Google Shape;4198;p66"/>
          <p:cNvGrpSpPr/>
          <p:nvPr/>
        </p:nvGrpSpPr>
        <p:grpSpPr>
          <a:xfrm>
            <a:off x="6842640" y="3531021"/>
            <a:ext cx="1581862" cy="650625"/>
            <a:chOff x="6777990" y="3710194"/>
            <a:chExt cx="1646915" cy="677382"/>
          </a:xfrm>
        </p:grpSpPr>
        <p:grpSp>
          <p:nvGrpSpPr>
            <p:cNvPr id="4199" name="Google Shape;4199;p66"/>
            <p:cNvGrpSpPr/>
            <p:nvPr/>
          </p:nvGrpSpPr>
          <p:grpSpPr>
            <a:xfrm>
              <a:off x="6777990" y="3874492"/>
              <a:ext cx="411129" cy="513083"/>
              <a:chOff x="6777990" y="3874492"/>
              <a:chExt cx="411129" cy="513083"/>
            </a:xfrm>
          </p:grpSpPr>
          <p:cxnSp>
            <p:nvCxnSpPr>
              <p:cNvPr id="4200" name="Google Shape;4200;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01" name="Google Shape;4201;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66"/>
            <p:cNvGrpSpPr/>
            <p:nvPr/>
          </p:nvGrpSpPr>
          <p:grpSpPr>
            <a:xfrm>
              <a:off x="7188425" y="3710194"/>
              <a:ext cx="411123" cy="520535"/>
              <a:chOff x="7188425" y="3710194"/>
              <a:chExt cx="411123" cy="520535"/>
            </a:xfrm>
          </p:grpSpPr>
          <p:cxnSp>
            <p:nvCxnSpPr>
              <p:cNvPr id="4203" name="Google Shape;4203;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04" name="Google Shape;4204;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6"/>
            <p:cNvGrpSpPr/>
            <p:nvPr/>
          </p:nvGrpSpPr>
          <p:grpSpPr>
            <a:xfrm>
              <a:off x="7603341" y="3874492"/>
              <a:ext cx="411474" cy="513083"/>
              <a:chOff x="7603341" y="3874492"/>
              <a:chExt cx="411474" cy="513083"/>
            </a:xfrm>
          </p:grpSpPr>
          <p:cxnSp>
            <p:nvCxnSpPr>
              <p:cNvPr id="4206" name="Google Shape;4206;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07" name="Google Shape;4207;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6"/>
            <p:cNvGrpSpPr/>
            <p:nvPr/>
          </p:nvGrpSpPr>
          <p:grpSpPr>
            <a:xfrm>
              <a:off x="8013776" y="3722847"/>
              <a:ext cx="411129" cy="507881"/>
              <a:chOff x="8013776" y="3722847"/>
              <a:chExt cx="411129" cy="507881"/>
            </a:xfrm>
          </p:grpSpPr>
          <p:cxnSp>
            <p:nvCxnSpPr>
              <p:cNvPr id="4209" name="Google Shape;4209;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10" name="Google Shape;4210;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1" name="Google Shape;4211;p66"/>
          <p:cNvGrpSpPr/>
          <p:nvPr/>
        </p:nvGrpSpPr>
        <p:grpSpPr>
          <a:xfrm>
            <a:off x="5262155" y="2703861"/>
            <a:ext cx="1421889" cy="1020603"/>
            <a:chOff x="5190863" y="2824811"/>
            <a:chExt cx="1544860" cy="1108869"/>
          </a:xfrm>
        </p:grpSpPr>
        <p:grpSp>
          <p:nvGrpSpPr>
            <p:cNvPr id="4212" name="Google Shape;4212;p66"/>
            <p:cNvGrpSpPr/>
            <p:nvPr/>
          </p:nvGrpSpPr>
          <p:grpSpPr>
            <a:xfrm>
              <a:off x="5938695" y="3176919"/>
              <a:ext cx="685761" cy="404739"/>
              <a:chOff x="5938695" y="3176919"/>
              <a:chExt cx="685761" cy="404739"/>
            </a:xfrm>
          </p:grpSpPr>
          <p:grpSp>
            <p:nvGrpSpPr>
              <p:cNvPr id="4213" name="Google Shape;4213;p66"/>
              <p:cNvGrpSpPr/>
              <p:nvPr/>
            </p:nvGrpSpPr>
            <p:grpSpPr>
              <a:xfrm>
                <a:off x="5938695" y="3176919"/>
                <a:ext cx="685761" cy="404739"/>
                <a:chOff x="5938695" y="3176919"/>
                <a:chExt cx="685761" cy="404739"/>
              </a:xfrm>
            </p:grpSpPr>
            <p:sp>
              <p:nvSpPr>
                <p:cNvPr id="4214" name="Google Shape;4214;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6" name="Google Shape;4216;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6"/>
            <p:cNvGrpSpPr/>
            <p:nvPr/>
          </p:nvGrpSpPr>
          <p:grpSpPr>
            <a:xfrm>
              <a:off x="5305233" y="3176835"/>
              <a:ext cx="685971" cy="404655"/>
              <a:chOff x="5305233" y="3176835"/>
              <a:chExt cx="685971" cy="404655"/>
            </a:xfrm>
          </p:grpSpPr>
          <p:grpSp>
            <p:nvGrpSpPr>
              <p:cNvPr id="4218" name="Google Shape;4218;p66"/>
              <p:cNvGrpSpPr/>
              <p:nvPr/>
            </p:nvGrpSpPr>
            <p:grpSpPr>
              <a:xfrm>
                <a:off x="5305233" y="3176835"/>
                <a:ext cx="685971" cy="404655"/>
                <a:chOff x="5305233" y="3176835"/>
                <a:chExt cx="685971" cy="404655"/>
              </a:xfrm>
            </p:grpSpPr>
            <p:sp>
              <p:nvSpPr>
                <p:cNvPr id="4219" name="Google Shape;4219;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1" name="Google Shape;4221;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2" name="Google Shape;4222;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3" name="Google Shape;4223;p66"/>
            <p:cNvGrpSpPr/>
            <p:nvPr/>
          </p:nvGrpSpPr>
          <p:grpSpPr>
            <a:xfrm>
              <a:off x="5657361" y="2824811"/>
              <a:ext cx="1078361" cy="404655"/>
              <a:chOff x="5657361" y="2824811"/>
              <a:chExt cx="1078361" cy="404655"/>
            </a:xfrm>
          </p:grpSpPr>
          <p:grpSp>
            <p:nvGrpSpPr>
              <p:cNvPr id="4224" name="Google Shape;4224;p66"/>
              <p:cNvGrpSpPr/>
              <p:nvPr/>
            </p:nvGrpSpPr>
            <p:grpSpPr>
              <a:xfrm>
                <a:off x="5657361" y="2824811"/>
                <a:ext cx="1078361" cy="404655"/>
                <a:chOff x="5657361" y="2824811"/>
                <a:chExt cx="1078361" cy="404655"/>
              </a:xfrm>
            </p:grpSpPr>
            <p:grpSp>
              <p:nvGrpSpPr>
                <p:cNvPr id="4225" name="Google Shape;4225;p66"/>
                <p:cNvGrpSpPr/>
                <p:nvPr/>
              </p:nvGrpSpPr>
              <p:grpSpPr>
                <a:xfrm>
                  <a:off x="5938485" y="2824811"/>
                  <a:ext cx="797237" cy="404655"/>
                  <a:chOff x="5938485" y="2824811"/>
                  <a:chExt cx="797237" cy="404655"/>
                </a:xfrm>
              </p:grpSpPr>
              <p:sp>
                <p:nvSpPr>
                  <p:cNvPr id="4226" name="Google Shape;4226;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8" name="Google Shape;4228;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9" name="Google Shape;4229;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6"/>
            <p:cNvGrpSpPr/>
            <p:nvPr/>
          </p:nvGrpSpPr>
          <p:grpSpPr>
            <a:xfrm>
              <a:off x="5190863" y="3528942"/>
              <a:ext cx="1078026" cy="404739"/>
              <a:chOff x="5190863" y="3528942"/>
              <a:chExt cx="1078026" cy="404739"/>
            </a:xfrm>
          </p:grpSpPr>
          <p:sp>
            <p:nvSpPr>
              <p:cNvPr id="4231" name="Google Shape;4231;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2" name="Google Shape;4232;p66"/>
              <p:cNvGrpSpPr/>
              <p:nvPr/>
            </p:nvGrpSpPr>
            <p:grpSpPr>
              <a:xfrm>
                <a:off x="5190863" y="3528942"/>
                <a:ext cx="1078026" cy="404739"/>
                <a:chOff x="5190863" y="3528942"/>
                <a:chExt cx="1078026" cy="404739"/>
              </a:xfrm>
            </p:grpSpPr>
            <p:sp>
              <p:nvSpPr>
                <p:cNvPr id="4233" name="Google Shape;4233;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35" name="Google Shape;4235;p66"/>
          <p:cNvGrpSpPr/>
          <p:nvPr/>
        </p:nvGrpSpPr>
        <p:grpSpPr>
          <a:xfrm>
            <a:off x="728162" y="1268329"/>
            <a:ext cx="1086719" cy="879487"/>
            <a:chOff x="803162" y="1474292"/>
            <a:chExt cx="1086719" cy="879487"/>
          </a:xfrm>
        </p:grpSpPr>
        <p:grpSp>
          <p:nvGrpSpPr>
            <p:cNvPr id="4236" name="Google Shape;4236;p66"/>
            <p:cNvGrpSpPr/>
            <p:nvPr/>
          </p:nvGrpSpPr>
          <p:grpSpPr>
            <a:xfrm>
              <a:off x="803162" y="1625948"/>
              <a:ext cx="445856" cy="576579"/>
              <a:chOff x="803162" y="1625948"/>
              <a:chExt cx="445856" cy="576579"/>
            </a:xfrm>
          </p:grpSpPr>
          <p:sp>
            <p:nvSpPr>
              <p:cNvPr id="4237" name="Google Shape;4237;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8" name="Google Shape;4238;p66"/>
              <p:cNvGrpSpPr/>
              <p:nvPr/>
            </p:nvGrpSpPr>
            <p:grpSpPr>
              <a:xfrm>
                <a:off x="1056023" y="1625948"/>
                <a:ext cx="192995" cy="576579"/>
                <a:chOff x="1056023" y="1625948"/>
                <a:chExt cx="192995" cy="576579"/>
              </a:xfrm>
            </p:grpSpPr>
            <p:sp>
              <p:nvSpPr>
                <p:cNvPr id="4239" name="Google Shape;4239;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66"/>
            <p:cNvGrpSpPr/>
            <p:nvPr/>
          </p:nvGrpSpPr>
          <p:grpSpPr>
            <a:xfrm>
              <a:off x="1371406" y="1474292"/>
              <a:ext cx="518475" cy="879487"/>
              <a:chOff x="1398231" y="1474292"/>
              <a:chExt cx="518475" cy="879487"/>
            </a:xfrm>
          </p:grpSpPr>
          <p:grpSp>
            <p:nvGrpSpPr>
              <p:cNvPr id="4245" name="Google Shape;4245;p66"/>
              <p:cNvGrpSpPr/>
              <p:nvPr/>
            </p:nvGrpSpPr>
            <p:grpSpPr>
              <a:xfrm>
                <a:off x="1398231" y="1474292"/>
                <a:ext cx="518475" cy="341643"/>
                <a:chOff x="1398231" y="1474292"/>
                <a:chExt cx="518475" cy="341643"/>
              </a:xfrm>
            </p:grpSpPr>
            <p:sp>
              <p:nvSpPr>
                <p:cNvPr id="4246" name="Google Shape;4246;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7" name="Google Shape;4247;p66"/>
                <p:cNvGrpSpPr/>
                <p:nvPr/>
              </p:nvGrpSpPr>
              <p:grpSpPr>
                <a:xfrm>
                  <a:off x="1616453" y="1474292"/>
                  <a:ext cx="300253" cy="341643"/>
                  <a:chOff x="1616453" y="1475379"/>
                  <a:chExt cx="300253" cy="341643"/>
                </a:xfrm>
              </p:grpSpPr>
              <p:sp>
                <p:nvSpPr>
                  <p:cNvPr id="4248" name="Google Shape;4248;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66"/>
                  <p:cNvGrpSpPr/>
                  <p:nvPr/>
                </p:nvGrpSpPr>
                <p:grpSpPr>
                  <a:xfrm>
                    <a:off x="1839639" y="1475379"/>
                    <a:ext cx="77067" cy="341643"/>
                    <a:chOff x="1839639" y="1475379"/>
                    <a:chExt cx="77067" cy="341643"/>
                  </a:xfrm>
                </p:grpSpPr>
                <p:sp>
                  <p:nvSpPr>
                    <p:cNvPr id="4256" name="Google Shape;4256;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58" name="Google Shape;4258;p66"/>
              <p:cNvGrpSpPr/>
              <p:nvPr/>
            </p:nvGrpSpPr>
            <p:grpSpPr>
              <a:xfrm>
                <a:off x="1398451" y="2012951"/>
                <a:ext cx="518255" cy="340828"/>
                <a:chOff x="1398451" y="2012951"/>
                <a:chExt cx="518255" cy="340828"/>
              </a:xfrm>
            </p:grpSpPr>
            <p:sp>
              <p:nvSpPr>
                <p:cNvPr id="4259" name="Google Shape;4259;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0" name="Google Shape;4260;p66"/>
                <p:cNvGrpSpPr/>
                <p:nvPr/>
              </p:nvGrpSpPr>
              <p:grpSpPr>
                <a:xfrm>
                  <a:off x="1616453" y="2012951"/>
                  <a:ext cx="300253" cy="340828"/>
                  <a:chOff x="1616453" y="2013538"/>
                  <a:chExt cx="300253" cy="340828"/>
                </a:xfrm>
              </p:grpSpPr>
              <p:sp>
                <p:nvSpPr>
                  <p:cNvPr id="4261" name="Google Shape;4261;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66"/>
                  <p:cNvGrpSpPr/>
                  <p:nvPr/>
                </p:nvGrpSpPr>
                <p:grpSpPr>
                  <a:xfrm>
                    <a:off x="1839639" y="2013538"/>
                    <a:ext cx="77067" cy="340828"/>
                    <a:chOff x="1839639" y="2013538"/>
                    <a:chExt cx="77067" cy="340828"/>
                  </a:xfrm>
                </p:grpSpPr>
                <p:sp>
                  <p:nvSpPr>
                    <p:cNvPr id="4269" name="Google Shape;4269;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271" name="Google Shape;4271;p66"/>
          <p:cNvGrpSpPr/>
          <p:nvPr/>
        </p:nvGrpSpPr>
        <p:grpSpPr>
          <a:xfrm>
            <a:off x="724986" y="3399516"/>
            <a:ext cx="1368681" cy="682918"/>
            <a:chOff x="724986" y="3605478"/>
            <a:chExt cx="1368681" cy="682918"/>
          </a:xfrm>
        </p:grpSpPr>
        <p:grpSp>
          <p:nvGrpSpPr>
            <p:cNvPr id="4272" name="Google Shape;4272;p66"/>
            <p:cNvGrpSpPr/>
            <p:nvPr/>
          </p:nvGrpSpPr>
          <p:grpSpPr>
            <a:xfrm>
              <a:off x="1289102" y="3823629"/>
              <a:ext cx="240442" cy="250435"/>
              <a:chOff x="-165066" y="3843615"/>
              <a:chExt cx="221259" cy="230455"/>
            </a:xfrm>
          </p:grpSpPr>
          <p:sp>
            <p:nvSpPr>
              <p:cNvPr id="4273" name="Google Shape;4273;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66"/>
            <p:cNvGrpSpPr/>
            <p:nvPr/>
          </p:nvGrpSpPr>
          <p:grpSpPr>
            <a:xfrm>
              <a:off x="724986" y="3605478"/>
              <a:ext cx="1368681" cy="682918"/>
              <a:chOff x="724986" y="3605478"/>
              <a:chExt cx="1368681" cy="682918"/>
            </a:xfrm>
          </p:grpSpPr>
          <p:grpSp>
            <p:nvGrpSpPr>
              <p:cNvPr id="4294" name="Google Shape;4294;p66"/>
              <p:cNvGrpSpPr/>
              <p:nvPr/>
            </p:nvGrpSpPr>
            <p:grpSpPr>
              <a:xfrm>
                <a:off x="1498221" y="4047614"/>
                <a:ext cx="529172" cy="240783"/>
                <a:chOff x="1498221" y="4047614"/>
                <a:chExt cx="529172" cy="240783"/>
              </a:xfrm>
            </p:grpSpPr>
            <p:grpSp>
              <p:nvGrpSpPr>
                <p:cNvPr id="4295" name="Google Shape;4295;p66"/>
                <p:cNvGrpSpPr/>
                <p:nvPr/>
              </p:nvGrpSpPr>
              <p:grpSpPr>
                <a:xfrm>
                  <a:off x="1826655" y="4224370"/>
                  <a:ext cx="200738" cy="25631"/>
                  <a:chOff x="1826655" y="4224370"/>
                  <a:chExt cx="200738" cy="25631"/>
                </a:xfrm>
              </p:grpSpPr>
              <p:sp>
                <p:nvSpPr>
                  <p:cNvPr id="4296" name="Google Shape;4296;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6"/>
                <p:cNvGrpSpPr/>
                <p:nvPr/>
              </p:nvGrpSpPr>
              <p:grpSpPr>
                <a:xfrm>
                  <a:off x="1498221" y="4047614"/>
                  <a:ext cx="328444" cy="240783"/>
                  <a:chOff x="1498221" y="4047614"/>
                  <a:chExt cx="328444" cy="240783"/>
                </a:xfrm>
              </p:grpSpPr>
              <p:sp>
                <p:nvSpPr>
                  <p:cNvPr id="4299" name="Google Shape;4299;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6"/>
                  <p:cNvGrpSpPr/>
                  <p:nvPr/>
                </p:nvGrpSpPr>
                <p:grpSpPr>
                  <a:xfrm>
                    <a:off x="1498221" y="4047614"/>
                    <a:ext cx="150566" cy="190416"/>
                    <a:chOff x="1498221" y="4047614"/>
                    <a:chExt cx="150566" cy="190416"/>
                  </a:xfrm>
                </p:grpSpPr>
                <p:sp>
                  <p:nvSpPr>
                    <p:cNvPr id="4301" name="Google Shape;4301;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3" name="Google Shape;4303;p66"/>
              <p:cNvGrpSpPr/>
              <p:nvPr/>
            </p:nvGrpSpPr>
            <p:grpSpPr>
              <a:xfrm>
                <a:off x="1560718" y="3800594"/>
                <a:ext cx="532948" cy="302090"/>
                <a:chOff x="1560718" y="3800594"/>
                <a:chExt cx="532948" cy="302090"/>
              </a:xfrm>
            </p:grpSpPr>
            <p:grpSp>
              <p:nvGrpSpPr>
                <p:cNvPr id="4304" name="Google Shape;4304;p66"/>
                <p:cNvGrpSpPr/>
                <p:nvPr/>
              </p:nvGrpSpPr>
              <p:grpSpPr>
                <a:xfrm>
                  <a:off x="1912179" y="3827344"/>
                  <a:ext cx="181487" cy="25631"/>
                  <a:chOff x="1912179" y="3827344"/>
                  <a:chExt cx="181487" cy="25631"/>
                </a:xfrm>
              </p:grpSpPr>
              <p:sp>
                <p:nvSpPr>
                  <p:cNvPr id="4305" name="Google Shape;4305;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6"/>
                <p:cNvGrpSpPr/>
                <p:nvPr/>
              </p:nvGrpSpPr>
              <p:grpSpPr>
                <a:xfrm>
                  <a:off x="1912179" y="4044505"/>
                  <a:ext cx="181487" cy="25622"/>
                  <a:chOff x="1912179" y="4044506"/>
                  <a:chExt cx="181487" cy="25622"/>
                </a:xfrm>
              </p:grpSpPr>
              <p:sp>
                <p:nvSpPr>
                  <p:cNvPr id="4308" name="Google Shape;4308;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6"/>
                <p:cNvGrpSpPr/>
                <p:nvPr/>
              </p:nvGrpSpPr>
              <p:grpSpPr>
                <a:xfrm>
                  <a:off x="1560718" y="3800594"/>
                  <a:ext cx="351472" cy="302090"/>
                  <a:chOff x="1560718" y="3800594"/>
                  <a:chExt cx="351472" cy="302090"/>
                </a:xfrm>
              </p:grpSpPr>
              <p:grpSp>
                <p:nvGrpSpPr>
                  <p:cNvPr id="4311" name="Google Shape;4311;p66"/>
                  <p:cNvGrpSpPr/>
                  <p:nvPr/>
                </p:nvGrpSpPr>
                <p:grpSpPr>
                  <a:xfrm>
                    <a:off x="1560718" y="3842857"/>
                    <a:ext cx="173586" cy="217131"/>
                    <a:chOff x="1560718" y="3842857"/>
                    <a:chExt cx="173586" cy="217131"/>
                  </a:xfrm>
                </p:grpSpPr>
                <p:sp>
                  <p:nvSpPr>
                    <p:cNvPr id="4312" name="Google Shape;4312;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5" name="Google Shape;4315;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17" name="Google Shape;4317;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6"/>
              <p:cNvGrpSpPr/>
              <p:nvPr/>
            </p:nvGrpSpPr>
            <p:grpSpPr>
              <a:xfrm>
                <a:off x="785350" y="3605478"/>
                <a:ext cx="535311" cy="249245"/>
                <a:chOff x="785350" y="3605478"/>
                <a:chExt cx="535311" cy="249245"/>
              </a:xfrm>
            </p:grpSpPr>
            <p:grpSp>
              <p:nvGrpSpPr>
                <p:cNvPr id="4319" name="Google Shape;4319;p66"/>
                <p:cNvGrpSpPr/>
                <p:nvPr/>
              </p:nvGrpSpPr>
              <p:grpSpPr>
                <a:xfrm>
                  <a:off x="785350" y="3605478"/>
                  <a:ext cx="376191" cy="102736"/>
                  <a:chOff x="785350" y="3605478"/>
                  <a:chExt cx="376191" cy="102736"/>
                </a:xfrm>
              </p:grpSpPr>
              <p:sp>
                <p:nvSpPr>
                  <p:cNvPr id="4320" name="Google Shape;4320;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66"/>
                <p:cNvGrpSpPr/>
                <p:nvPr/>
              </p:nvGrpSpPr>
              <p:grpSpPr>
                <a:xfrm>
                  <a:off x="1161530" y="3655851"/>
                  <a:ext cx="159131" cy="198872"/>
                  <a:chOff x="1161530" y="3655851"/>
                  <a:chExt cx="159131" cy="198872"/>
                </a:xfrm>
              </p:grpSpPr>
              <p:sp>
                <p:nvSpPr>
                  <p:cNvPr id="4324" name="Google Shape;4324;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6" name="Google Shape;4326;p66"/>
              <p:cNvGrpSpPr/>
              <p:nvPr/>
            </p:nvGrpSpPr>
            <p:grpSpPr>
              <a:xfrm>
                <a:off x="785350" y="4047614"/>
                <a:ext cx="535311" cy="240783"/>
                <a:chOff x="785350" y="4047614"/>
                <a:chExt cx="535311" cy="240783"/>
              </a:xfrm>
            </p:grpSpPr>
            <p:grpSp>
              <p:nvGrpSpPr>
                <p:cNvPr id="4327" name="Google Shape;4327;p66"/>
                <p:cNvGrpSpPr/>
                <p:nvPr/>
              </p:nvGrpSpPr>
              <p:grpSpPr>
                <a:xfrm>
                  <a:off x="1161636" y="4047614"/>
                  <a:ext cx="159025" cy="190415"/>
                  <a:chOff x="1161636" y="4047614"/>
                  <a:chExt cx="159025" cy="190415"/>
                </a:xfrm>
              </p:grpSpPr>
              <p:sp>
                <p:nvSpPr>
                  <p:cNvPr id="4328" name="Google Shape;4328;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66"/>
                <p:cNvGrpSpPr/>
                <p:nvPr/>
              </p:nvGrpSpPr>
              <p:grpSpPr>
                <a:xfrm>
                  <a:off x="785350" y="4185661"/>
                  <a:ext cx="376191" cy="102736"/>
                  <a:chOff x="785350" y="4185661"/>
                  <a:chExt cx="376191" cy="102736"/>
                </a:xfrm>
              </p:grpSpPr>
              <p:sp>
                <p:nvSpPr>
                  <p:cNvPr id="4331" name="Google Shape;4331;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4" name="Google Shape;4334;p66"/>
              <p:cNvGrpSpPr/>
              <p:nvPr/>
            </p:nvGrpSpPr>
            <p:grpSpPr>
              <a:xfrm>
                <a:off x="1501054" y="3605478"/>
                <a:ext cx="526340" cy="249240"/>
                <a:chOff x="1501054" y="3605478"/>
                <a:chExt cx="526340" cy="249240"/>
              </a:xfrm>
            </p:grpSpPr>
            <p:grpSp>
              <p:nvGrpSpPr>
                <p:cNvPr id="4335" name="Google Shape;4335;p66"/>
                <p:cNvGrpSpPr/>
                <p:nvPr/>
              </p:nvGrpSpPr>
              <p:grpSpPr>
                <a:xfrm>
                  <a:off x="1834208" y="3643867"/>
                  <a:ext cx="193185" cy="25622"/>
                  <a:chOff x="1834208" y="3643867"/>
                  <a:chExt cx="193185" cy="25622"/>
                </a:xfrm>
              </p:grpSpPr>
              <p:sp>
                <p:nvSpPr>
                  <p:cNvPr id="4336" name="Google Shape;4336;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6"/>
                <p:cNvGrpSpPr/>
                <p:nvPr/>
              </p:nvGrpSpPr>
              <p:grpSpPr>
                <a:xfrm>
                  <a:off x="1501054" y="3605478"/>
                  <a:ext cx="333165" cy="249240"/>
                  <a:chOff x="1501054" y="3605478"/>
                  <a:chExt cx="333165" cy="249240"/>
                </a:xfrm>
              </p:grpSpPr>
              <p:sp>
                <p:nvSpPr>
                  <p:cNvPr id="4339" name="Google Shape;4339;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0" name="Google Shape;4340;p66"/>
                  <p:cNvGrpSpPr/>
                  <p:nvPr/>
                </p:nvGrpSpPr>
                <p:grpSpPr>
                  <a:xfrm>
                    <a:off x="1501054" y="3655851"/>
                    <a:ext cx="155286" cy="198867"/>
                    <a:chOff x="1501054" y="3655851"/>
                    <a:chExt cx="155286" cy="198867"/>
                  </a:xfrm>
                </p:grpSpPr>
                <p:sp>
                  <p:nvSpPr>
                    <p:cNvPr id="4341" name="Google Shape;4341;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43" name="Google Shape;4343;p66"/>
              <p:cNvGrpSpPr/>
              <p:nvPr/>
            </p:nvGrpSpPr>
            <p:grpSpPr>
              <a:xfrm>
                <a:off x="724986" y="3800594"/>
                <a:ext cx="532950" cy="302090"/>
                <a:chOff x="724986" y="3800594"/>
                <a:chExt cx="532950" cy="302090"/>
              </a:xfrm>
            </p:grpSpPr>
            <p:grpSp>
              <p:nvGrpSpPr>
                <p:cNvPr id="4344" name="Google Shape;4344;p66"/>
                <p:cNvGrpSpPr/>
                <p:nvPr/>
              </p:nvGrpSpPr>
              <p:grpSpPr>
                <a:xfrm>
                  <a:off x="724986" y="4044367"/>
                  <a:ext cx="181314" cy="25626"/>
                  <a:chOff x="724986" y="4044367"/>
                  <a:chExt cx="181314" cy="25626"/>
                </a:xfrm>
              </p:grpSpPr>
              <p:sp>
                <p:nvSpPr>
                  <p:cNvPr id="4345" name="Google Shape;4345;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6"/>
                <p:cNvGrpSpPr/>
                <p:nvPr/>
              </p:nvGrpSpPr>
              <p:grpSpPr>
                <a:xfrm>
                  <a:off x="906290" y="3800594"/>
                  <a:ext cx="351646" cy="302090"/>
                  <a:chOff x="906290" y="3800594"/>
                  <a:chExt cx="351646" cy="302090"/>
                </a:xfrm>
              </p:grpSpPr>
              <p:grpSp>
                <p:nvGrpSpPr>
                  <p:cNvPr id="4348" name="Google Shape;4348;p66"/>
                  <p:cNvGrpSpPr/>
                  <p:nvPr/>
                </p:nvGrpSpPr>
                <p:grpSpPr>
                  <a:xfrm>
                    <a:off x="1084172" y="3842857"/>
                    <a:ext cx="173764" cy="217131"/>
                    <a:chOff x="1084172" y="3842857"/>
                    <a:chExt cx="173764" cy="217131"/>
                  </a:xfrm>
                </p:grpSpPr>
                <p:grpSp>
                  <p:nvGrpSpPr>
                    <p:cNvPr id="4349" name="Google Shape;4349;p66"/>
                    <p:cNvGrpSpPr/>
                    <p:nvPr/>
                  </p:nvGrpSpPr>
                  <p:grpSpPr>
                    <a:xfrm>
                      <a:off x="1156862" y="3936509"/>
                      <a:ext cx="101073" cy="25622"/>
                      <a:chOff x="1156862" y="3936509"/>
                      <a:chExt cx="101073" cy="25622"/>
                    </a:xfrm>
                  </p:grpSpPr>
                  <p:sp>
                    <p:nvSpPr>
                      <p:cNvPr id="4350" name="Google Shape;4350;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2" name="Google Shape;4352;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3" name="Google Shape;4353;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66"/>
                <p:cNvGrpSpPr/>
                <p:nvPr/>
              </p:nvGrpSpPr>
              <p:grpSpPr>
                <a:xfrm>
                  <a:off x="724986" y="3830189"/>
                  <a:ext cx="189533" cy="25626"/>
                  <a:chOff x="724986" y="3830189"/>
                  <a:chExt cx="189533" cy="25626"/>
                </a:xfrm>
              </p:grpSpPr>
              <p:sp>
                <p:nvSpPr>
                  <p:cNvPr id="4356" name="Google Shape;4356;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58" name="Google Shape;4358;p66"/>
          <p:cNvGrpSpPr/>
          <p:nvPr/>
        </p:nvGrpSpPr>
        <p:grpSpPr>
          <a:xfrm>
            <a:off x="2253298" y="2249677"/>
            <a:ext cx="948701" cy="935378"/>
            <a:chOff x="2253298" y="2428317"/>
            <a:chExt cx="948701" cy="935378"/>
          </a:xfrm>
        </p:grpSpPr>
        <p:sp>
          <p:nvSpPr>
            <p:cNvPr id="4359" name="Google Shape;4359;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95"/>
        <p:cNvGrpSpPr/>
        <p:nvPr/>
      </p:nvGrpSpPr>
      <p:grpSpPr>
        <a:xfrm>
          <a:off x="0" y="0"/>
          <a:ext cx="0" cy="0"/>
          <a:chOff x="0" y="0"/>
          <a:chExt cx="0" cy="0"/>
        </a:xfrm>
      </p:grpSpPr>
      <p:grpSp>
        <p:nvGrpSpPr>
          <p:cNvPr id="4396" name="Google Shape;4396;p67"/>
          <p:cNvGrpSpPr/>
          <p:nvPr/>
        </p:nvGrpSpPr>
        <p:grpSpPr>
          <a:xfrm>
            <a:off x="3339744" y="952977"/>
            <a:ext cx="2363393" cy="1017867"/>
            <a:chOff x="3292400" y="1219146"/>
            <a:chExt cx="2615240" cy="1110239"/>
          </a:xfrm>
        </p:grpSpPr>
        <p:sp>
          <p:nvSpPr>
            <p:cNvPr id="4397" name="Google Shape;4397;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398" name="Google Shape;4398;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99" name="Google Shape;4399;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400" name="Google Shape;4400;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401" name="Google Shape;4401;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402" name="Google Shape;4402;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403" name="Google Shape;4403;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404" name="Google Shape;4404;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405" name="Google Shape;4405;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406" name="Google Shape;4406;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407" name="Google Shape;4407;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08" name="Google Shape;4408;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09" name="Google Shape;4409;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10" name="Google Shape;4410;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11" name="Google Shape;4411;p67"/>
            <p:cNvGrpSpPr/>
            <p:nvPr/>
          </p:nvGrpSpPr>
          <p:grpSpPr>
            <a:xfrm>
              <a:off x="3748438" y="1378608"/>
              <a:ext cx="2159202" cy="903971"/>
              <a:chOff x="1683525" y="2179850"/>
              <a:chExt cx="4519050" cy="2134525"/>
            </a:xfrm>
          </p:grpSpPr>
          <p:sp>
            <p:nvSpPr>
              <p:cNvPr id="4412" name="Google Shape;4412;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13" name="Google Shape;4413;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14" name="Google Shape;4414;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15" name="Google Shape;4415;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16" name="Google Shape;4416;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17" name="Google Shape;4417;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18" name="Google Shape;4418;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19" name="Google Shape;4419;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0" name="Google Shape;4420;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1" name="Google Shape;4421;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2" name="Google Shape;4422;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3" name="Google Shape;4423;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424" name="Google Shape;4424;p67"/>
          <p:cNvGraphicFramePr/>
          <p:nvPr/>
        </p:nvGraphicFramePr>
        <p:xfrm>
          <a:off x="5935838" y="2130450"/>
          <a:ext cx="2491300" cy="868600"/>
        </p:xfrm>
        <a:graphic>
          <a:graphicData uri="http://schemas.openxmlformats.org/drawingml/2006/table">
            <a:tbl>
              <a:tblPr>
                <a:noFill/>
                <a:tableStyleId>{F46D9545-5EA7-4369-9A05-0B5578DB08C9}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25" name="Google Shape;4425;p67"/>
          <p:cNvGrpSpPr/>
          <p:nvPr/>
        </p:nvGrpSpPr>
        <p:grpSpPr>
          <a:xfrm>
            <a:off x="5913087" y="3189047"/>
            <a:ext cx="2519825" cy="1001454"/>
            <a:chOff x="1906114" y="789980"/>
            <a:chExt cx="1487676" cy="606868"/>
          </a:xfrm>
        </p:grpSpPr>
        <p:cxnSp>
          <p:nvCxnSpPr>
            <p:cNvPr id="4426" name="Google Shape;4426;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27" name="Google Shape;4427;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28" name="Google Shape;4428;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29" name="Google Shape;4429;p6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430" name="Google Shape;4430;p6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431" name="Google Shape;4431;p6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432" name="Google Shape;4432;p6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433" name="Google Shape;4433;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440" name="Google Shape;4440;p6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41" name="Google Shape;4441;p6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42" name="Google Shape;4442;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67"/>
          <p:cNvGrpSpPr/>
          <p:nvPr/>
        </p:nvGrpSpPr>
        <p:grpSpPr>
          <a:xfrm>
            <a:off x="712562" y="998005"/>
            <a:ext cx="2394370" cy="976502"/>
            <a:chOff x="749309" y="1112739"/>
            <a:chExt cx="2371603" cy="976502"/>
          </a:xfrm>
        </p:grpSpPr>
        <p:sp>
          <p:nvSpPr>
            <p:cNvPr id="4444" name="Google Shape;4444;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76" name="Google Shape;4476;p67"/>
          <p:cNvGraphicFramePr/>
          <p:nvPr/>
        </p:nvGraphicFramePr>
        <p:xfrm>
          <a:off x="5935863" y="996300"/>
          <a:ext cx="2491300" cy="976425"/>
        </p:xfrm>
        <a:graphic>
          <a:graphicData uri="http://schemas.openxmlformats.org/drawingml/2006/table">
            <a:tbl>
              <a:tblPr>
                <a:noFill/>
                <a:tableStyleId>{F46D9545-5EA7-4369-9A05-0B5578DB08C9}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77" name="Google Shape;4477;p67"/>
          <p:cNvGraphicFramePr/>
          <p:nvPr/>
        </p:nvGraphicFramePr>
        <p:xfrm>
          <a:off x="3342575" y="2130450"/>
          <a:ext cx="2363400" cy="868575"/>
        </p:xfrm>
        <a:graphic>
          <a:graphicData uri="http://schemas.openxmlformats.org/drawingml/2006/table">
            <a:tbl>
              <a:tblPr>
                <a:noFill/>
                <a:tableStyleId>{F46D9545-5EA7-4369-9A05-0B5578DB08C9}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78" name="Google Shape;4478;p67"/>
          <p:cNvGrpSpPr/>
          <p:nvPr/>
        </p:nvGrpSpPr>
        <p:grpSpPr>
          <a:xfrm>
            <a:off x="4086504" y="2517093"/>
            <a:ext cx="1517436" cy="74460"/>
            <a:chOff x="3980086" y="2804397"/>
            <a:chExt cx="1227600" cy="66900"/>
          </a:xfrm>
        </p:grpSpPr>
        <p:sp>
          <p:nvSpPr>
            <p:cNvPr id="4479" name="Google Shape;4479;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7"/>
          <p:cNvGrpSpPr/>
          <p:nvPr/>
        </p:nvGrpSpPr>
        <p:grpSpPr>
          <a:xfrm>
            <a:off x="4711569" y="2809680"/>
            <a:ext cx="892956" cy="74460"/>
            <a:chOff x="3980086" y="2804397"/>
            <a:chExt cx="1227600" cy="66900"/>
          </a:xfrm>
        </p:grpSpPr>
        <p:sp>
          <p:nvSpPr>
            <p:cNvPr id="4482" name="Google Shape;4482;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7"/>
          <p:cNvGrpSpPr/>
          <p:nvPr/>
        </p:nvGrpSpPr>
        <p:grpSpPr>
          <a:xfrm>
            <a:off x="3344661" y="3168563"/>
            <a:ext cx="2363244" cy="1005943"/>
            <a:chOff x="3358415" y="3361302"/>
            <a:chExt cx="2363244" cy="1024695"/>
          </a:xfrm>
        </p:grpSpPr>
        <p:grpSp>
          <p:nvGrpSpPr>
            <p:cNvPr id="4485" name="Google Shape;4485;p67"/>
            <p:cNvGrpSpPr/>
            <p:nvPr/>
          </p:nvGrpSpPr>
          <p:grpSpPr>
            <a:xfrm>
              <a:off x="3358415" y="3361302"/>
              <a:ext cx="441300" cy="1024695"/>
              <a:chOff x="3358415" y="3361302"/>
              <a:chExt cx="441300" cy="1024695"/>
            </a:xfrm>
          </p:grpSpPr>
          <p:sp>
            <p:nvSpPr>
              <p:cNvPr id="4486" name="Google Shape;4486;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67"/>
            <p:cNvGrpSpPr/>
            <p:nvPr/>
          </p:nvGrpSpPr>
          <p:grpSpPr>
            <a:xfrm>
              <a:off x="3838901" y="3361302"/>
              <a:ext cx="441300" cy="1024695"/>
              <a:chOff x="3838901" y="3361302"/>
              <a:chExt cx="441300" cy="1024695"/>
            </a:xfrm>
          </p:grpSpPr>
          <p:sp>
            <p:nvSpPr>
              <p:cNvPr id="4493" name="Google Shape;4493;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7"/>
            <p:cNvGrpSpPr/>
            <p:nvPr/>
          </p:nvGrpSpPr>
          <p:grpSpPr>
            <a:xfrm>
              <a:off x="4319387" y="3361302"/>
              <a:ext cx="441300" cy="1024695"/>
              <a:chOff x="4319387" y="3361302"/>
              <a:chExt cx="441300" cy="1024695"/>
            </a:xfrm>
          </p:grpSpPr>
          <p:sp>
            <p:nvSpPr>
              <p:cNvPr id="4500" name="Google Shape;4500;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67"/>
            <p:cNvGrpSpPr/>
            <p:nvPr/>
          </p:nvGrpSpPr>
          <p:grpSpPr>
            <a:xfrm>
              <a:off x="4799873" y="3361302"/>
              <a:ext cx="441300" cy="1024695"/>
              <a:chOff x="4799873" y="3361302"/>
              <a:chExt cx="441300" cy="1024695"/>
            </a:xfrm>
          </p:grpSpPr>
          <p:sp>
            <p:nvSpPr>
              <p:cNvPr id="4507" name="Google Shape;4507;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67"/>
            <p:cNvGrpSpPr/>
            <p:nvPr/>
          </p:nvGrpSpPr>
          <p:grpSpPr>
            <a:xfrm>
              <a:off x="5280360" y="3361302"/>
              <a:ext cx="441300" cy="1024695"/>
              <a:chOff x="5280360" y="3361302"/>
              <a:chExt cx="441300" cy="1024695"/>
            </a:xfrm>
          </p:grpSpPr>
          <p:sp>
            <p:nvSpPr>
              <p:cNvPr id="4514" name="Google Shape;4514;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20" name="Google Shape;4520;p67"/>
          <p:cNvGraphicFramePr/>
          <p:nvPr/>
        </p:nvGraphicFramePr>
        <p:xfrm>
          <a:off x="711088" y="2130450"/>
          <a:ext cx="2403600" cy="881400"/>
        </p:xfrm>
        <a:graphic>
          <a:graphicData uri="http://schemas.openxmlformats.org/drawingml/2006/table">
            <a:tbl>
              <a:tblPr>
                <a:noFill/>
                <a:tableStyleId>{F46D9545-5EA7-4369-9A05-0B5578DB08C9}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21" name="Google Shape;4521;p67"/>
          <p:cNvGrpSpPr/>
          <p:nvPr/>
        </p:nvGrpSpPr>
        <p:grpSpPr>
          <a:xfrm>
            <a:off x="712613" y="3180175"/>
            <a:ext cx="2403614" cy="1005900"/>
            <a:chOff x="726450" y="3372825"/>
            <a:chExt cx="2403614" cy="1005900"/>
          </a:xfrm>
        </p:grpSpPr>
        <p:grpSp>
          <p:nvGrpSpPr>
            <p:cNvPr id="4522" name="Google Shape;4522;p67"/>
            <p:cNvGrpSpPr/>
            <p:nvPr/>
          </p:nvGrpSpPr>
          <p:grpSpPr>
            <a:xfrm>
              <a:off x="726450" y="3696000"/>
              <a:ext cx="2403614" cy="500898"/>
              <a:chOff x="726450" y="3696000"/>
              <a:chExt cx="2403614" cy="500898"/>
            </a:xfrm>
          </p:grpSpPr>
          <p:sp>
            <p:nvSpPr>
              <p:cNvPr id="4523" name="Google Shape;4523;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24" name="Google Shape;4524;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25" name="Google Shape;4525;p67"/>
            <p:cNvGrpSpPr/>
            <p:nvPr/>
          </p:nvGrpSpPr>
          <p:grpSpPr>
            <a:xfrm>
              <a:off x="1348050" y="3372825"/>
              <a:ext cx="1720425" cy="1005900"/>
              <a:chOff x="1348050" y="3372825"/>
              <a:chExt cx="1720425" cy="1005900"/>
            </a:xfrm>
          </p:grpSpPr>
          <p:sp>
            <p:nvSpPr>
              <p:cNvPr id="4526" name="Google Shape;4526;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27" name="Google Shape;4527;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28" name="Google Shape;4528;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29" name="Google Shape;4529;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30" name="Google Shape;4530;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31" name="Google Shape;4531;p67"/>
            <p:cNvGrpSpPr/>
            <p:nvPr/>
          </p:nvGrpSpPr>
          <p:grpSpPr>
            <a:xfrm>
              <a:off x="1455707" y="3731058"/>
              <a:ext cx="1491150" cy="417657"/>
              <a:chOff x="1455707" y="3731058"/>
              <a:chExt cx="1491150" cy="417657"/>
            </a:xfrm>
          </p:grpSpPr>
          <p:grpSp>
            <p:nvGrpSpPr>
              <p:cNvPr id="4532" name="Google Shape;4532;p67"/>
              <p:cNvGrpSpPr/>
              <p:nvPr/>
            </p:nvGrpSpPr>
            <p:grpSpPr>
              <a:xfrm>
                <a:off x="1472938" y="3745828"/>
                <a:ext cx="72126" cy="53788"/>
                <a:chOff x="1472938" y="3745828"/>
                <a:chExt cx="72126" cy="53788"/>
              </a:xfrm>
            </p:grpSpPr>
            <p:sp>
              <p:nvSpPr>
                <p:cNvPr id="4533" name="Google Shape;4533;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7"/>
              <p:cNvGrpSpPr/>
              <p:nvPr/>
            </p:nvGrpSpPr>
            <p:grpSpPr>
              <a:xfrm>
                <a:off x="1819181" y="4089633"/>
                <a:ext cx="72126" cy="53788"/>
                <a:chOff x="1819181" y="4089633"/>
                <a:chExt cx="72126" cy="53788"/>
              </a:xfrm>
            </p:grpSpPr>
            <p:sp>
              <p:nvSpPr>
                <p:cNvPr id="4536" name="Google Shape;4536;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7"/>
              <p:cNvGrpSpPr/>
              <p:nvPr/>
            </p:nvGrpSpPr>
            <p:grpSpPr>
              <a:xfrm>
                <a:off x="1455707" y="4084171"/>
                <a:ext cx="64321" cy="64544"/>
                <a:chOff x="1455707" y="4084171"/>
                <a:chExt cx="64321" cy="64544"/>
              </a:xfrm>
            </p:grpSpPr>
            <p:sp>
              <p:nvSpPr>
                <p:cNvPr id="4539" name="Google Shape;4539;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7"/>
              <p:cNvGrpSpPr/>
              <p:nvPr/>
            </p:nvGrpSpPr>
            <p:grpSpPr>
              <a:xfrm>
                <a:off x="1818610" y="3731058"/>
                <a:ext cx="64321" cy="64544"/>
                <a:chOff x="1818610" y="3731058"/>
                <a:chExt cx="64321" cy="64544"/>
              </a:xfrm>
            </p:grpSpPr>
            <p:sp>
              <p:nvSpPr>
                <p:cNvPr id="4542" name="Google Shape;4542;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7"/>
              <p:cNvGrpSpPr/>
              <p:nvPr/>
            </p:nvGrpSpPr>
            <p:grpSpPr>
              <a:xfrm>
                <a:off x="2172491" y="4089633"/>
                <a:ext cx="72126" cy="53788"/>
                <a:chOff x="2172491" y="4089633"/>
                <a:chExt cx="72126" cy="53788"/>
              </a:xfrm>
            </p:grpSpPr>
            <p:sp>
              <p:nvSpPr>
                <p:cNvPr id="4545" name="Google Shape;4545;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7"/>
              <p:cNvGrpSpPr/>
              <p:nvPr/>
            </p:nvGrpSpPr>
            <p:grpSpPr>
              <a:xfrm>
                <a:off x="2171920" y="3731058"/>
                <a:ext cx="64321" cy="64544"/>
                <a:chOff x="2171920" y="3731058"/>
                <a:chExt cx="64321" cy="64544"/>
              </a:xfrm>
            </p:grpSpPr>
            <p:sp>
              <p:nvSpPr>
                <p:cNvPr id="4548" name="Google Shape;4548;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7"/>
              <p:cNvGrpSpPr/>
              <p:nvPr/>
            </p:nvGrpSpPr>
            <p:grpSpPr>
              <a:xfrm>
                <a:off x="2874730" y="3745828"/>
                <a:ext cx="72126" cy="53788"/>
                <a:chOff x="2874730" y="3745828"/>
                <a:chExt cx="72126" cy="53788"/>
              </a:xfrm>
            </p:grpSpPr>
            <p:sp>
              <p:nvSpPr>
                <p:cNvPr id="4551" name="Google Shape;4551;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7"/>
              <p:cNvGrpSpPr/>
              <p:nvPr/>
            </p:nvGrpSpPr>
            <p:grpSpPr>
              <a:xfrm>
                <a:off x="2878589" y="4081481"/>
                <a:ext cx="64321" cy="64544"/>
                <a:chOff x="2878589" y="4081481"/>
                <a:chExt cx="64321" cy="64544"/>
              </a:xfrm>
            </p:grpSpPr>
            <p:sp>
              <p:nvSpPr>
                <p:cNvPr id="4554" name="Google Shape;4554;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67"/>
              <p:cNvGrpSpPr/>
              <p:nvPr/>
            </p:nvGrpSpPr>
            <p:grpSpPr>
              <a:xfrm>
                <a:off x="2525796" y="4089633"/>
                <a:ext cx="72126" cy="53788"/>
                <a:chOff x="2525796" y="4089633"/>
                <a:chExt cx="72126" cy="53788"/>
              </a:xfrm>
            </p:grpSpPr>
            <p:sp>
              <p:nvSpPr>
                <p:cNvPr id="4557" name="Google Shape;4557;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7"/>
              <p:cNvGrpSpPr/>
              <p:nvPr/>
            </p:nvGrpSpPr>
            <p:grpSpPr>
              <a:xfrm>
                <a:off x="2525225" y="3731058"/>
                <a:ext cx="64321" cy="64544"/>
                <a:chOff x="2525225" y="3731058"/>
                <a:chExt cx="64321" cy="64544"/>
              </a:xfrm>
            </p:grpSpPr>
            <p:sp>
              <p:nvSpPr>
                <p:cNvPr id="4560" name="Google Shape;4560;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65"/>
        <p:cNvGrpSpPr/>
        <p:nvPr/>
      </p:nvGrpSpPr>
      <p:grpSpPr>
        <a:xfrm>
          <a:off x="0" y="0"/>
          <a:ext cx="0" cy="0"/>
          <a:chOff x="0" y="0"/>
          <a:chExt cx="0" cy="0"/>
        </a:xfrm>
      </p:grpSpPr>
      <p:grpSp>
        <p:nvGrpSpPr>
          <p:cNvPr id="4566" name="Google Shape;4566;p68"/>
          <p:cNvGrpSpPr/>
          <p:nvPr/>
        </p:nvGrpSpPr>
        <p:grpSpPr>
          <a:xfrm>
            <a:off x="716991" y="971306"/>
            <a:ext cx="845921" cy="690752"/>
            <a:chOff x="732428" y="1198513"/>
            <a:chExt cx="845921" cy="690752"/>
          </a:xfrm>
        </p:grpSpPr>
        <p:grpSp>
          <p:nvGrpSpPr>
            <p:cNvPr id="4567" name="Google Shape;4567;p68"/>
            <p:cNvGrpSpPr/>
            <p:nvPr/>
          </p:nvGrpSpPr>
          <p:grpSpPr>
            <a:xfrm>
              <a:off x="823030" y="1198513"/>
              <a:ext cx="755319" cy="690752"/>
              <a:chOff x="823030" y="1198513"/>
              <a:chExt cx="755319" cy="690752"/>
            </a:xfrm>
          </p:grpSpPr>
          <p:sp>
            <p:nvSpPr>
              <p:cNvPr id="4568" name="Google Shape;4568;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8"/>
            <p:cNvGrpSpPr/>
            <p:nvPr/>
          </p:nvGrpSpPr>
          <p:grpSpPr>
            <a:xfrm>
              <a:off x="732428" y="1239937"/>
              <a:ext cx="739912" cy="607886"/>
              <a:chOff x="732428" y="1239937"/>
              <a:chExt cx="739912" cy="607886"/>
            </a:xfrm>
          </p:grpSpPr>
          <p:sp>
            <p:nvSpPr>
              <p:cNvPr id="4571" name="Google Shape;4571;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8"/>
            <p:cNvGrpSpPr/>
            <p:nvPr/>
          </p:nvGrpSpPr>
          <p:grpSpPr>
            <a:xfrm>
              <a:off x="732428" y="1277018"/>
              <a:ext cx="702832" cy="533758"/>
              <a:chOff x="732428" y="1277018"/>
              <a:chExt cx="702832" cy="533758"/>
            </a:xfrm>
          </p:grpSpPr>
          <p:sp>
            <p:nvSpPr>
              <p:cNvPr id="4574" name="Google Shape;4574;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8"/>
            <p:cNvGrpSpPr/>
            <p:nvPr/>
          </p:nvGrpSpPr>
          <p:grpSpPr>
            <a:xfrm>
              <a:off x="931170" y="1306653"/>
              <a:ext cx="647179" cy="474455"/>
              <a:chOff x="931170" y="1306653"/>
              <a:chExt cx="647179" cy="474455"/>
            </a:xfrm>
          </p:grpSpPr>
          <p:sp>
            <p:nvSpPr>
              <p:cNvPr id="4577" name="Google Shape;4577;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9" name="Google Shape;4579;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68"/>
          <p:cNvGrpSpPr/>
          <p:nvPr/>
        </p:nvGrpSpPr>
        <p:grpSpPr>
          <a:xfrm>
            <a:off x="3948600" y="971313"/>
            <a:ext cx="634656" cy="699982"/>
            <a:chOff x="5985650" y="2860025"/>
            <a:chExt cx="1396075" cy="1539775"/>
          </a:xfrm>
        </p:grpSpPr>
        <p:sp>
          <p:nvSpPr>
            <p:cNvPr id="4581" name="Google Shape;4581;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8"/>
          <p:cNvGrpSpPr/>
          <p:nvPr/>
        </p:nvGrpSpPr>
        <p:grpSpPr>
          <a:xfrm>
            <a:off x="4704250" y="971306"/>
            <a:ext cx="725845" cy="699975"/>
            <a:chOff x="4249973" y="1201875"/>
            <a:chExt cx="1958568" cy="1888762"/>
          </a:xfrm>
        </p:grpSpPr>
        <p:sp>
          <p:nvSpPr>
            <p:cNvPr id="4614" name="Google Shape;4614;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5" name="Google Shape;4615;p68"/>
            <p:cNvGrpSpPr/>
            <p:nvPr/>
          </p:nvGrpSpPr>
          <p:grpSpPr>
            <a:xfrm>
              <a:off x="5853086" y="1789142"/>
              <a:ext cx="355454" cy="1048099"/>
              <a:chOff x="5576108" y="2016725"/>
              <a:chExt cx="565200" cy="1666560"/>
            </a:xfrm>
          </p:grpSpPr>
          <p:sp>
            <p:nvSpPr>
              <p:cNvPr id="4616" name="Google Shape;4616;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17" name="Google Shape;4617;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68"/>
            <p:cNvGrpSpPr/>
            <p:nvPr/>
          </p:nvGrpSpPr>
          <p:grpSpPr>
            <a:xfrm>
              <a:off x="4869455" y="2691676"/>
              <a:ext cx="1013897" cy="398961"/>
              <a:chOff x="4012057" y="3451825"/>
              <a:chExt cx="1612175" cy="634379"/>
            </a:xfrm>
          </p:grpSpPr>
          <p:sp>
            <p:nvSpPr>
              <p:cNvPr id="4619" name="Google Shape;4619;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20" name="Google Shape;4620;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8"/>
            <p:cNvGrpSpPr/>
            <p:nvPr/>
          </p:nvGrpSpPr>
          <p:grpSpPr>
            <a:xfrm>
              <a:off x="4276937" y="2155961"/>
              <a:ext cx="651965" cy="891358"/>
              <a:chOff x="3069908" y="2599997"/>
              <a:chExt cx="1036675" cy="1417328"/>
            </a:xfrm>
          </p:grpSpPr>
          <p:sp>
            <p:nvSpPr>
              <p:cNvPr id="4622" name="Google Shape;4622;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23" name="Google Shape;4623;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8"/>
            <p:cNvGrpSpPr/>
            <p:nvPr/>
          </p:nvGrpSpPr>
          <p:grpSpPr>
            <a:xfrm>
              <a:off x="5054918" y="1201875"/>
              <a:ext cx="999548" cy="602711"/>
              <a:chOff x="4306958" y="1082925"/>
              <a:chExt cx="1589359" cy="958358"/>
            </a:xfrm>
          </p:grpSpPr>
          <p:sp>
            <p:nvSpPr>
              <p:cNvPr id="4625" name="Google Shape;4625;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26" name="Google Shape;4626;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68"/>
            <p:cNvGrpSpPr/>
            <p:nvPr/>
          </p:nvGrpSpPr>
          <p:grpSpPr>
            <a:xfrm>
              <a:off x="4249973" y="1303451"/>
              <a:ext cx="799317" cy="841334"/>
              <a:chOff x="3027033" y="1244439"/>
              <a:chExt cx="1270977" cy="1337786"/>
            </a:xfrm>
          </p:grpSpPr>
          <p:sp>
            <p:nvSpPr>
              <p:cNvPr id="4628" name="Google Shape;4628;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29" name="Google Shape;4629;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0" name="Google Shape;4630;p68"/>
          <p:cNvGrpSpPr/>
          <p:nvPr/>
        </p:nvGrpSpPr>
        <p:grpSpPr>
          <a:xfrm>
            <a:off x="4057114" y="1858087"/>
            <a:ext cx="750769" cy="683784"/>
            <a:chOff x="4204684" y="2104422"/>
            <a:chExt cx="699822" cy="637382"/>
          </a:xfrm>
        </p:grpSpPr>
        <p:grpSp>
          <p:nvGrpSpPr>
            <p:cNvPr id="4631" name="Google Shape;4631;p68"/>
            <p:cNvGrpSpPr/>
            <p:nvPr/>
          </p:nvGrpSpPr>
          <p:grpSpPr>
            <a:xfrm>
              <a:off x="4204684" y="2430067"/>
              <a:ext cx="342957" cy="311738"/>
              <a:chOff x="4204684" y="2430067"/>
              <a:chExt cx="342957" cy="311738"/>
            </a:xfrm>
          </p:grpSpPr>
          <p:sp>
            <p:nvSpPr>
              <p:cNvPr id="4632" name="Google Shape;4632;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8"/>
            <p:cNvGrpSpPr/>
            <p:nvPr/>
          </p:nvGrpSpPr>
          <p:grpSpPr>
            <a:xfrm>
              <a:off x="4561586" y="2430067"/>
              <a:ext cx="342920" cy="311738"/>
              <a:chOff x="4561586" y="2430067"/>
              <a:chExt cx="342920" cy="311738"/>
            </a:xfrm>
          </p:grpSpPr>
          <p:sp>
            <p:nvSpPr>
              <p:cNvPr id="4635" name="Google Shape;4635;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8"/>
            <p:cNvGrpSpPr/>
            <p:nvPr/>
          </p:nvGrpSpPr>
          <p:grpSpPr>
            <a:xfrm>
              <a:off x="4561586" y="2104422"/>
              <a:ext cx="342920" cy="311738"/>
              <a:chOff x="4561586" y="2104422"/>
              <a:chExt cx="342920" cy="311738"/>
            </a:xfrm>
          </p:grpSpPr>
          <p:sp>
            <p:nvSpPr>
              <p:cNvPr id="4638" name="Google Shape;4638;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8"/>
            <p:cNvGrpSpPr/>
            <p:nvPr/>
          </p:nvGrpSpPr>
          <p:grpSpPr>
            <a:xfrm>
              <a:off x="4204684" y="2104422"/>
              <a:ext cx="342957" cy="311664"/>
              <a:chOff x="4204684" y="2104422"/>
              <a:chExt cx="342957" cy="311664"/>
            </a:xfrm>
          </p:grpSpPr>
          <p:sp>
            <p:nvSpPr>
              <p:cNvPr id="4641" name="Google Shape;4641;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3" name="Google Shape;4643;p68"/>
          <p:cNvGrpSpPr/>
          <p:nvPr/>
        </p:nvGrpSpPr>
        <p:grpSpPr>
          <a:xfrm>
            <a:off x="5521547" y="971301"/>
            <a:ext cx="660591" cy="688867"/>
            <a:chOff x="5830645" y="1267368"/>
            <a:chExt cx="530340" cy="553040"/>
          </a:xfrm>
        </p:grpSpPr>
        <p:sp>
          <p:nvSpPr>
            <p:cNvPr id="4644" name="Google Shape;4644;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5" name="Google Shape;4645;p68"/>
            <p:cNvGrpSpPr/>
            <p:nvPr/>
          </p:nvGrpSpPr>
          <p:grpSpPr>
            <a:xfrm>
              <a:off x="5830645" y="1267368"/>
              <a:ext cx="259743" cy="269909"/>
              <a:chOff x="5830645" y="1267368"/>
              <a:chExt cx="259743" cy="269909"/>
            </a:xfrm>
          </p:grpSpPr>
          <p:sp>
            <p:nvSpPr>
              <p:cNvPr id="4646" name="Google Shape;4646;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68"/>
            <p:cNvGrpSpPr/>
            <p:nvPr/>
          </p:nvGrpSpPr>
          <p:grpSpPr>
            <a:xfrm>
              <a:off x="6101293" y="1267368"/>
              <a:ext cx="259692" cy="269909"/>
              <a:chOff x="6101293" y="1267368"/>
              <a:chExt cx="259692" cy="269909"/>
            </a:xfrm>
          </p:grpSpPr>
          <p:sp>
            <p:nvSpPr>
              <p:cNvPr id="4649" name="Google Shape;4649;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68"/>
            <p:cNvGrpSpPr/>
            <p:nvPr/>
          </p:nvGrpSpPr>
          <p:grpSpPr>
            <a:xfrm>
              <a:off x="5830645" y="1550500"/>
              <a:ext cx="259692" cy="269909"/>
              <a:chOff x="5830645" y="1550500"/>
              <a:chExt cx="259692" cy="269909"/>
            </a:xfrm>
          </p:grpSpPr>
          <p:sp>
            <p:nvSpPr>
              <p:cNvPr id="4652" name="Google Shape;4652;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68"/>
            <p:cNvGrpSpPr/>
            <p:nvPr/>
          </p:nvGrpSpPr>
          <p:grpSpPr>
            <a:xfrm>
              <a:off x="6101293" y="1550500"/>
              <a:ext cx="259692" cy="269909"/>
              <a:chOff x="6101293" y="1550500"/>
              <a:chExt cx="259692" cy="269909"/>
            </a:xfrm>
          </p:grpSpPr>
          <p:sp>
            <p:nvSpPr>
              <p:cNvPr id="4655" name="Google Shape;4655;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7" name="Google Shape;4657;p68"/>
          <p:cNvGrpSpPr/>
          <p:nvPr/>
        </p:nvGrpSpPr>
        <p:grpSpPr>
          <a:xfrm>
            <a:off x="723700" y="1861760"/>
            <a:ext cx="697154" cy="679574"/>
            <a:chOff x="2679875" y="2361475"/>
            <a:chExt cx="780425" cy="760575"/>
          </a:xfrm>
        </p:grpSpPr>
        <p:sp>
          <p:nvSpPr>
            <p:cNvPr id="4658" name="Google Shape;4658;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8"/>
          <p:cNvGrpSpPr/>
          <p:nvPr/>
        </p:nvGrpSpPr>
        <p:grpSpPr>
          <a:xfrm>
            <a:off x="3122859" y="971352"/>
            <a:ext cx="735829" cy="684547"/>
            <a:chOff x="3351965" y="1148808"/>
            <a:chExt cx="750770" cy="698375"/>
          </a:xfrm>
        </p:grpSpPr>
        <p:grpSp>
          <p:nvGrpSpPr>
            <p:cNvPr id="4665" name="Google Shape;4665;p68"/>
            <p:cNvGrpSpPr/>
            <p:nvPr/>
          </p:nvGrpSpPr>
          <p:grpSpPr>
            <a:xfrm>
              <a:off x="3586796" y="1148808"/>
              <a:ext cx="294857" cy="286830"/>
              <a:chOff x="3750225" y="1774000"/>
              <a:chExt cx="149575" cy="145525"/>
            </a:xfrm>
          </p:grpSpPr>
          <p:sp>
            <p:nvSpPr>
              <p:cNvPr id="4666" name="Google Shape;4666;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68"/>
            <p:cNvGrpSpPr/>
            <p:nvPr/>
          </p:nvGrpSpPr>
          <p:grpSpPr>
            <a:xfrm>
              <a:off x="3779245" y="1375768"/>
              <a:ext cx="323490" cy="286978"/>
              <a:chOff x="3847850" y="1889150"/>
              <a:chExt cx="164100" cy="145600"/>
            </a:xfrm>
          </p:grpSpPr>
          <p:sp>
            <p:nvSpPr>
              <p:cNvPr id="4669" name="Google Shape;4669;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68"/>
            <p:cNvGrpSpPr/>
            <p:nvPr/>
          </p:nvGrpSpPr>
          <p:grpSpPr>
            <a:xfrm>
              <a:off x="3351965" y="1330435"/>
              <a:ext cx="295449" cy="285401"/>
              <a:chOff x="3631100" y="1866150"/>
              <a:chExt cx="149875" cy="144800"/>
            </a:xfrm>
          </p:grpSpPr>
          <p:sp>
            <p:nvSpPr>
              <p:cNvPr id="4672" name="Google Shape;4672;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68"/>
            <p:cNvGrpSpPr/>
            <p:nvPr/>
          </p:nvGrpSpPr>
          <p:grpSpPr>
            <a:xfrm>
              <a:off x="3548208" y="1560352"/>
              <a:ext cx="294808" cy="286830"/>
              <a:chOff x="3730650" y="1982800"/>
              <a:chExt cx="149550" cy="145525"/>
            </a:xfrm>
          </p:grpSpPr>
          <p:sp>
            <p:nvSpPr>
              <p:cNvPr id="4675" name="Google Shape;4675;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7" name="Google Shape;4677;p68"/>
          <p:cNvGrpSpPr/>
          <p:nvPr/>
        </p:nvGrpSpPr>
        <p:grpSpPr>
          <a:xfrm>
            <a:off x="7624512" y="971306"/>
            <a:ext cx="804565" cy="677795"/>
            <a:chOff x="7636443" y="1204988"/>
            <a:chExt cx="804565" cy="677795"/>
          </a:xfrm>
        </p:grpSpPr>
        <p:grpSp>
          <p:nvGrpSpPr>
            <p:cNvPr id="4678" name="Google Shape;4678;p68"/>
            <p:cNvGrpSpPr/>
            <p:nvPr/>
          </p:nvGrpSpPr>
          <p:grpSpPr>
            <a:xfrm>
              <a:off x="7636443" y="1509705"/>
              <a:ext cx="804565" cy="373078"/>
              <a:chOff x="7636443" y="1509705"/>
              <a:chExt cx="804565" cy="373078"/>
            </a:xfrm>
          </p:grpSpPr>
          <p:sp>
            <p:nvSpPr>
              <p:cNvPr id="4679" name="Google Shape;4679;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68"/>
            <p:cNvGrpSpPr/>
            <p:nvPr/>
          </p:nvGrpSpPr>
          <p:grpSpPr>
            <a:xfrm>
              <a:off x="7636443" y="1408133"/>
              <a:ext cx="804565" cy="373078"/>
              <a:chOff x="7636443" y="1408133"/>
              <a:chExt cx="804565" cy="373078"/>
            </a:xfrm>
          </p:grpSpPr>
          <p:sp>
            <p:nvSpPr>
              <p:cNvPr id="4682" name="Google Shape;4682;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68"/>
            <p:cNvGrpSpPr/>
            <p:nvPr/>
          </p:nvGrpSpPr>
          <p:grpSpPr>
            <a:xfrm>
              <a:off x="7636443" y="1306560"/>
              <a:ext cx="804565" cy="373078"/>
              <a:chOff x="7636443" y="1306560"/>
              <a:chExt cx="804565" cy="373078"/>
            </a:xfrm>
          </p:grpSpPr>
          <p:sp>
            <p:nvSpPr>
              <p:cNvPr id="4685" name="Google Shape;4685;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68"/>
            <p:cNvGrpSpPr/>
            <p:nvPr/>
          </p:nvGrpSpPr>
          <p:grpSpPr>
            <a:xfrm>
              <a:off x="7636443" y="1204988"/>
              <a:ext cx="804565" cy="373078"/>
              <a:chOff x="7636443" y="1204988"/>
              <a:chExt cx="804565" cy="373078"/>
            </a:xfrm>
          </p:grpSpPr>
          <p:sp>
            <p:nvSpPr>
              <p:cNvPr id="4688" name="Google Shape;4688;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0" name="Google Shape;4690;p68"/>
          <p:cNvGrpSpPr/>
          <p:nvPr/>
        </p:nvGrpSpPr>
        <p:grpSpPr>
          <a:xfrm>
            <a:off x="4963358" y="1878721"/>
            <a:ext cx="661339" cy="661188"/>
            <a:chOff x="3990000" y="975400"/>
            <a:chExt cx="3934200" cy="3933300"/>
          </a:xfrm>
        </p:grpSpPr>
        <p:sp>
          <p:nvSpPr>
            <p:cNvPr id="4691" name="Google Shape;4691;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68"/>
          <p:cNvGrpSpPr/>
          <p:nvPr/>
        </p:nvGrpSpPr>
        <p:grpSpPr>
          <a:xfrm>
            <a:off x="6607006" y="1857359"/>
            <a:ext cx="868881" cy="684241"/>
            <a:chOff x="6598259" y="2078634"/>
            <a:chExt cx="868881" cy="684241"/>
          </a:xfrm>
        </p:grpSpPr>
        <p:sp>
          <p:nvSpPr>
            <p:cNvPr id="4696" name="Google Shape;4696;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2" name="Google Shape;4702;p68"/>
            <p:cNvGrpSpPr/>
            <p:nvPr/>
          </p:nvGrpSpPr>
          <p:grpSpPr>
            <a:xfrm>
              <a:off x="6808175" y="2078634"/>
              <a:ext cx="452229" cy="684241"/>
              <a:chOff x="6808175" y="2078634"/>
              <a:chExt cx="452229" cy="684241"/>
            </a:xfrm>
          </p:grpSpPr>
          <p:sp>
            <p:nvSpPr>
              <p:cNvPr id="4703" name="Google Shape;4703;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9" name="Google Shape;4709;p68"/>
              <p:cNvGrpSpPr/>
              <p:nvPr/>
            </p:nvGrpSpPr>
            <p:grpSpPr>
              <a:xfrm>
                <a:off x="6821586" y="2078634"/>
                <a:ext cx="426871" cy="684241"/>
                <a:chOff x="6821586" y="2078634"/>
                <a:chExt cx="426871" cy="684241"/>
              </a:xfrm>
            </p:grpSpPr>
            <p:grpSp>
              <p:nvGrpSpPr>
                <p:cNvPr id="4710" name="Google Shape;4710;p68"/>
                <p:cNvGrpSpPr/>
                <p:nvPr/>
              </p:nvGrpSpPr>
              <p:grpSpPr>
                <a:xfrm>
                  <a:off x="6821586" y="2078634"/>
                  <a:ext cx="426871" cy="684241"/>
                  <a:chOff x="6821586" y="2078634"/>
                  <a:chExt cx="426871" cy="684241"/>
                </a:xfrm>
              </p:grpSpPr>
              <p:sp>
                <p:nvSpPr>
                  <p:cNvPr id="4711" name="Google Shape;4711;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0" name="Google Shape;4730;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6" name="Google Shape;4736;p68"/>
          <p:cNvGrpSpPr/>
          <p:nvPr/>
        </p:nvGrpSpPr>
        <p:grpSpPr>
          <a:xfrm>
            <a:off x="5780173" y="1862968"/>
            <a:ext cx="671358" cy="671358"/>
            <a:chOff x="6535625" y="760425"/>
            <a:chExt cx="1665900" cy="1665900"/>
          </a:xfrm>
        </p:grpSpPr>
        <p:sp>
          <p:nvSpPr>
            <p:cNvPr id="4737" name="Google Shape;4737;p6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68"/>
          <p:cNvGrpSpPr/>
          <p:nvPr/>
        </p:nvGrpSpPr>
        <p:grpSpPr>
          <a:xfrm>
            <a:off x="716989" y="3531368"/>
            <a:ext cx="1340789" cy="640830"/>
            <a:chOff x="238125" y="1151100"/>
            <a:chExt cx="7139450" cy="3412300"/>
          </a:xfrm>
        </p:grpSpPr>
        <p:sp>
          <p:nvSpPr>
            <p:cNvPr id="4742" name="Google Shape;4742;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8"/>
          <p:cNvGrpSpPr/>
          <p:nvPr/>
        </p:nvGrpSpPr>
        <p:grpSpPr>
          <a:xfrm>
            <a:off x="5584212" y="2734649"/>
            <a:ext cx="985357" cy="585764"/>
            <a:chOff x="5145061" y="2881789"/>
            <a:chExt cx="1107641" cy="658458"/>
          </a:xfrm>
        </p:grpSpPr>
        <p:grpSp>
          <p:nvGrpSpPr>
            <p:cNvPr id="4755" name="Google Shape;4755;p68"/>
            <p:cNvGrpSpPr/>
            <p:nvPr/>
          </p:nvGrpSpPr>
          <p:grpSpPr>
            <a:xfrm>
              <a:off x="5722989" y="3244587"/>
              <a:ext cx="529713" cy="295659"/>
              <a:chOff x="5722989" y="3244587"/>
              <a:chExt cx="529713" cy="295659"/>
            </a:xfrm>
          </p:grpSpPr>
          <p:sp>
            <p:nvSpPr>
              <p:cNvPr id="4756" name="Google Shape;4756;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57" name="Google Shape;4757;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58" name="Google Shape;4758;p68"/>
            <p:cNvGrpSpPr/>
            <p:nvPr/>
          </p:nvGrpSpPr>
          <p:grpSpPr>
            <a:xfrm>
              <a:off x="5145061" y="3244587"/>
              <a:ext cx="536807" cy="295659"/>
              <a:chOff x="5145061" y="3244587"/>
              <a:chExt cx="536807" cy="295659"/>
            </a:xfrm>
          </p:grpSpPr>
          <p:sp>
            <p:nvSpPr>
              <p:cNvPr id="4759" name="Google Shape;4759;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60" name="Google Shape;4760;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61" name="Google Shape;4761;p68"/>
            <p:cNvGrpSpPr/>
            <p:nvPr/>
          </p:nvGrpSpPr>
          <p:grpSpPr>
            <a:xfrm>
              <a:off x="5341327" y="2898245"/>
              <a:ext cx="532309" cy="614891"/>
              <a:chOff x="5341327" y="2898245"/>
              <a:chExt cx="532309" cy="614891"/>
            </a:xfrm>
          </p:grpSpPr>
          <p:sp>
            <p:nvSpPr>
              <p:cNvPr id="4762" name="Google Shape;4762;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63" name="Google Shape;4763;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64" name="Google Shape;4764;p68"/>
            <p:cNvGrpSpPr/>
            <p:nvPr/>
          </p:nvGrpSpPr>
          <p:grpSpPr>
            <a:xfrm>
              <a:off x="5532290" y="2881789"/>
              <a:ext cx="620516" cy="305456"/>
              <a:chOff x="5532290" y="2881789"/>
              <a:chExt cx="620516" cy="305456"/>
            </a:xfrm>
          </p:grpSpPr>
          <p:sp>
            <p:nvSpPr>
              <p:cNvPr id="4765" name="Google Shape;4765;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66" name="Google Shape;4766;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767" name="Google Shape;4767;p68"/>
          <p:cNvGrpSpPr/>
          <p:nvPr/>
        </p:nvGrpSpPr>
        <p:grpSpPr>
          <a:xfrm>
            <a:off x="8163135" y="3526707"/>
            <a:ext cx="269068" cy="645491"/>
            <a:chOff x="7026852" y="3311869"/>
            <a:chExt cx="434331" cy="1041954"/>
          </a:xfrm>
        </p:grpSpPr>
        <p:sp>
          <p:nvSpPr>
            <p:cNvPr id="4768" name="Google Shape;4768;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68"/>
          <p:cNvGrpSpPr/>
          <p:nvPr/>
        </p:nvGrpSpPr>
        <p:grpSpPr>
          <a:xfrm>
            <a:off x="6179716" y="3565945"/>
            <a:ext cx="293882" cy="293836"/>
            <a:chOff x="4873519" y="3311869"/>
            <a:chExt cx="499374" cy="499296"/>
          </a:xfrm>
        </p:grpSpPr>
        <p:sp>
          <p:nvSpPr>
            <p:cNvPr id="4772" name="Google Shape;4772;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68"/>
          <p:cNvGrpSpPr/>
          <p:nvPr/>
        </p:nvGrpSpPr>
        <p:grpSpPr>
          <a:xfrm>
            <a:off x="6179716" y="3878316"/>
            <a:ext cx="293882" cy="293882"/>
            <a:chOff x="4873519" y="3875839"/>
            <a:chExt cx="499374" cy="499374"/>
          </a:xfrm>
        </p:grpSpPr>
        <p:sp>
          <p:nvSpPr>
            <p:cNvPr id="4775" name="Google Shape;4775;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68"/>
          <p:cNvGrpSpPr/>
          <p:nvPr/>
        </p:nvGrpSpPr>
        <p:grpSpPr>
          <a:xfrm>
            <a:off x="2410244" y="1850269"/>
            <a:ext cx="698104" cy="698208"/>
            <a:chOff x="2565073" y="2075876"/>
            <a:chExt cx="672482" cy="672518"/>
          </a:xfrm>
        </p:grpSpPr>
        <p:sp>
          <p:nvSpPr>
            <p:cNvPr id="4778" name="Google Shape;4778;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8"/>
          <p:cNvGrpSpPr/>
          <p:nvPr/>
        </p:nvGrpSpPr>
        <p:grpSpPr>
          <a:xfrm>
            <a:off x="5633655" y="3534869"/>
            <a:ext cx="438354" cy="637329"/>
            <a:chOff x="1697726" y="3244179"/>
            <a:chExt cx="788124" cy="1146069"/>
          </a:xfrm>
        </p:grpSpPr>
        <p:sp>
          <p:nvSpPr>
            <p:cNvPr id="4785" name="Google Shape;4785;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6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68"/>
          <p:cNvGrpSpPr/>
          <p:nvPr/>
        </p:nvGrpSpPr>
        <p:grpSpPr>
          <a:xfrm>
            <a:off x="7634869" y="1863232"/>
            <a:ext cx="799565" cy="670282"/>
            <a:chOff x="7617850" y="2063282"/>
            <a:chExt cx="799565" cy="670282"/>
          </a:xfrm>
        </p:grpSpPr>
        <p:cxnSp>
          <p:nvCxnSpPr>
            <p:cNvPr id="4789" name="Google Shape;4789;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90" name="Google Shape;4790;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91" name="Google Shape;4791;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92" name="Google Shape;4792;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93" name="Google Shape;4793;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94" name="Google Shape;4794;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95" name="Google Shape;4795;p68"/>
            <p:cNvGrpSpPr/>
            <p:nvPr/>
          </p:nvGrpSpPr>
          <p:grpSpPr>
            <a:xfrm>
              <a:off x="7734309" y="2063282"/>
              <a:ext cx="570957" cy="620095"/>
              <a:chOff x="7734309" y="2063282"/>
              <a:chExt cx="570957" cy="620095"/>
            </a:xfrm>
          </p:grpSpPr>
          <p:grpSp>
            <p:nvGrpSpPr>
              <p:cNvPr id="4796" name="Google Shape;4796;p68"/>
              <p:cNvGrpSpPr/>
              <p:nvPr/>
            </p:nvGrpSpPr>
            <p:grpSpPr>
              <a:xfrm>
                <a:off x="8031573" y="2063282"/>
                <a:ext cx="273693" cy="620095"/>
                <a:chOff x="8031573" y="2063282"/>
                <a:chExt cx="273693" cy="620095"/>
              </a:xfrm>
            </p:grpSpPr>
            <p:sp>
              <p:nvSpPr>
                <p:cNvPr id="4797" name="Google Shape;4797;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68"/>
              <p:cNvGrpSpPr/>
              <p:nvPr/>
            </p:nvGrpSpPr>
            <p:grpSpPr>
              <a:xfrm flipH="1">
                <a:off x="7734309" y="2063282"/>
                <a:ext cx="273693" cy="620095"/>
                <a:chOff x="8031573" y="2063282"/>
                <a:chExt cx="273693" cy="620095"/>
              </a:xfrm>
            </p:grpSpPr>
            <p:sp>
              <p:nvSpPr>
                <p:cNvPr id="4802" name="Google Shape;4802;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06" name="Google Shape;4806;p6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8"/>
          <p:cNvGrpSpPr/>
          <p:nvPr/>
        </p:nvGrpSpPr>
        <p:grpSpPr>
          <a:xfrm>
            <a:off x="7821475" y="2716715"/>
            <a:ext cx="602567" cy="601884"/>
            <a:chOff x="1186975" y="238125"/>
            <a:chExt cx="5244275" cy="5238325"/>
          </a:xfrm>
        </p:grpSpPr>
        <p:sp>
          <p:nvSpPr>
            <p:cNvPr id="4809" name="Google Shape;4809;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68"/>
          <p:cNvGrpSpPr/>
          <p:nvPr/>
        </p:nvGrpSpPr>
        <p:grpSpPr>
          <a:xfrm>
            <a:off x="3264213" y="1856199"/>
            <a:ext cx="651848" cy="687338"/>
            <a:chOff x="3400515" y="2056248"/>
            <a:chExt cx="698134" cy="735987"/>
          </a:xfrm>
        </p:grpSpPr>
        <p:grpSp>
          <p:nvGrpSpPr>
            <p:cNvPr id="4814" name="Google Shape;4814;p68"/>
            <p:cNvGrpSpPr/>
            <p:nvPr/>
          </p:nvGrpSpPr>
          <p:grpSpPr>
            <a:xfrm>
              <a:off x="3400515" y="2283913"/>
              <a:ext cx="312919" cy="219900"/>
              <a:chOff x="3400515" y="2283913"/>
              <a:chExt cx="312919" cy="219900"/>
            </a:xfrm>
          </p:grpSpPr>
          <p:sp>
            <p:nvSpPr>
              <p:cNvPr id="4815" name="Google Shape;4815;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16" name="Google Shape;4816;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17" name="Google Shape;4817;p68"/>
            <p:cNvGrpSpPr/>
            <p:nvPr/>
          </p:nvGrpSpPr>
          <p:grpSpPr>
            <a:xfrm>
              <a:off x="3547823" y="2461089"/>
              <a:ext cx="219900" cy="331146"/>
              <a:chOff x="3547823" y="2461089"/>
              <a:chExt cx="219900" cy="331146"/>
            </a:xfrm>
          </p:grpSpPr>
          <p:sp>
            <p:nvSpPr>
              <p:cNvPr id="4818" name="Google Shape;4818;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19" name="Google Shape;4819;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20" name="Google Shape;4820;p68"/>
            <p:cNvGrpSpPr/>
            <p:nvPr/>
          </p:nvGrpSpPr>
          <p:grpSpPr>
            <a:xfrm>
              <a:off x="3734138" y="2461089"/>
              <a:ext cx="219900" cy="331146"/>
              <a:chOff x="3734138" y="2461089"/>
              <a:chExt cx="219900" cy="331146"/>
            </a:xfrm>
          </p:grpSpPr>
          <p:sp>
            <p:nvSpPr>
              <p:cNvPr id="4821" name="Google Shape;4821;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22" name="Google Shape;4822;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23" name="Google Shape;4823;p68"/>
            <p:cNvGrpSpPr/>
            <p:nvPr/>
          </p:nvGrpSpPr>
          <p:grpSpPr>
            <a:xfrm>
              <a:off x="3787560" y="2281742"/>
              <a:ext cx="311089" cy="219900"/>
              <a:chOff x="3787560" y="2281742"/>
              <a:chExt cx="311089" cy="219900"/>
            </a:xfrm>
          </p:grpSpPr>
          <p:sp>
            <p:nvSpPr>
              <p:cNvPr id="4824" name="Google Shape;4824;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25" name="Google Shape;4825;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26" name="Google Shape;4826;p68"/>
            <p:cNvGrpSpPr/>
            <p:nvPr/>
          </p:nvGrpSpPr>
          <p:grpSpPr>
            <a:xfrm>
              <a:off x="3637290" y="2056248"/>
              <a:ext cx="219900" cy="330736"/>
              <a:chOff x="3637290" y="2056248"/>
              <a:chExt cx="219900" cy="330736"/>
            </a:xfrm>
          </p:grpSpPr>
          <p:sp>
            <p:nvSpPr>
              <p:cNvPr id="4827" name="Google Shape;4827;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28" name="Google Shape;4828;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29" name="Google Shape;4829;p68"/>
          <p:cNvGrpSpPr/>
          <p:nvPr/>
        </p:nvGrpSpPr>
        <p:grpSpPr>
          <a:xfrm>
            <a:off x="2555919" y="2726205"/>
            <a:ext cx="1268144" cy="592394"/>
            <a:chOff x="238125" y="1188750"/>
            <a:chExt cx="7140450" cy="3335550"/>
          </a:xfrm>
        </p:grpSpPr>
        <p:sp>
          <p:nvSpPr>
            <p:cNvPr id="4830" name="Google Shape;4830;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8"/>
          <p:cNvGrpSpPr/>
          <p:nvPr/>
        </p:nvGrpSpPr>
        <p:grpSpPr>
          <a:xfrm>
            <a:off x="6663819" y="2728360"/>
            <a:ext cx="1053944" cy="590147"/>
            <a:chOff x="238125" y="1335475"/>
            <a:chExt cx="5418735" cy="3034175"/>
          </a:xfrm>
        </p:grpSpPr>
        <p:sp>
          <p:nvSpPr>
            <p:cNvPr id="4836" name="Google Shape;4836;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8"/>
          <p:cNvGrpSpPr/>
          <p:nvPr/>
        </p:nvGrpSpPr>
        <p:grpSpPr>
          <a:xfrm>
            <a:off x="4094628" y="3533259"/>
            <a:ext cx="1268207" cy="638939"/>
            <a:chOff x="3967651" y="3645904"/>
            <a:chExt cx="1479304" cy="745292"/>
          </a:xfrm>
        </p:grpSpPr>
        <p:grpSp>
          <p:nvGrpSpPr>
            <p:cNvPr id="4840" name="Google Shape;4840;p68"/>
            <p:cNvGrpSpPr/>
            <p:nvPr/>
          </p:nvGrpSpPr>
          <p:grpSpPr>
            <a:xfrm>
              <a:off x="3967651" y="4009026"/>
              <a:ext cx="1479304" cy="382170"/>
              <a:chOff x="3967651" y="4009026"/>
              <a:chExt cx="1479304" cy="382170"/>
            </a:xfrm>
          </p:grpSpPr>
          <p:grpSp>
            <p:nvGrpSpPr>
              <p:cNvPr id="4841" name="Google Shape;4841;p68"/>
              <p:cNvGrpSpPr/>
              <p:nvPr/>
            </p:nvGrpSpPr>
            <p:grpSpPr>
              <a:xfrm>
                <a:off x="4892216" y="4195630"/>
                <a:ext cx="554739" cy="195566"/>
                <a:chOff x="3604375" y="4892160"/>
                <a:chExt cx="1651500" cy="582215"/>
              </a:xfrm>
            </p:grpSpPr>
            <p:sp>
              <p:nvSpPr>
                <p:cNvPr id="4842" name="Google Shape;4842;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68"/>
              <p:cNvGrpSpPr/>
              <p:nvPr/>
            </p:nvGrpSpPr>
            <p:grpSpPr>
              <a:xfrm>
                <a:off x="3967651" y="4146303"/>
                <a:ext cx="579402" cy="244893"/>
                <a:chOff x="851875" y="4745310"/>
                <a:chExt cx="1724925" cy="729065"/>
              </a:xfrm>
            </p:grpSpPr>
            <p:sp>
              <p:nvSpPr>
                <p:cNvPr id="4845" name="Google Shape;4845;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68"/>
              <p:cNvGrpSpPr/>
              <p:nvPr/>
            </p:nvGrpSpPr>
            <p:grpSpPr>
              <a:xfrm>
                <a:off x="4460753" y="4009026"/>
                <a:ext cx="493110" cy="382170"/>
                <a:chOff x="2319875" y="4336625"/>
                <a:chExt cx="1468025" cy="1137750"/>
              </a:xfrm>
            </p:grpSpPr>
            <p:sp>
              <p:nvSpPr>
                <p:cNvPr id="4848" name="Google Shape;4848;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0" name="Google Shape;4850;p68"/>
            <p:cNvGrpSpPr/>
            <p:nvPr/>
          </p:nvGrpSpPr>
          <p:grpSpPr>
            <a:xfrm>
              <a:off x="4479443" y="3645904"/>
              <a:ext cx="455965" cy="388789"/>
              <a:chOff x="2957425" y="238100"/>
              <a:chExt cx="1910200" cy="1628775"/>
            </a:xfrm>
          </p:grpSpPr>
          <p:sp>
            <p:nvSpPr>
              <p:cNvPr id="4851" name="Google Shape;4851;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1" name="Google Shape;4861;p68"/>
          <p:cNvGrpSpPr/>
          <p:nvPr/>
        </p:nvGrpSpPr>
        <p:grpSpPr>
          <a:xfrm>
            <a:off x="2480742" y="3534460"/>
            <a:ext cx="1243128" cy="637739"/>
            <a:chOff x="2496310" y="3693351"/>
            <a:chExt cx="1342906" cy="688926"/>
          </a:xfrm>
        </p:grpSpPr>
        <p:grpSp>
          <p:nvGrpSpPr>
            <p:cNvPr id="4862" name="Google Shape;4862;p68"/>
            <p:cNvGrpSpPr/>
            <p:nvPr/>
          </p:nvGrpSpPr>
          <p:grpSpPr>
            <a:xfrm>
              <a:off x="2496310" y="3693351"/>
              <a:ext cx="1342906" cy="688875"/>
              <a:chOff x="2496310" y="3693351"/>
              <a:chExt cx="1342906" cy="688875"/>
            </a:xfrm>
          </p:grpSpPr>
          <p:sp>
            <p:nvSpPr>
              <p:cNvPr id="4863" name="Google Shape;4863;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9" name="Google Shape;4869;p68"/>
              <p:cNvCxnSpPr>
                <a:stCxn id="486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870" name="Google Shape;4870;p68"/>
              <p:cNvCxnSpPr>
                <a:stCxn id="486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871" name="Google Shape;4871;p68"/>
              <p:cNvCxnSpPr>
                <a:stCxn id="486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72" name="Google Shape;4872;p68"/>
              <p:cNvCxnSpPr>
                <a:stCxn id="486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73" name="Google Shape;4873;p68"/>
              <p:cNvCxnSpPr>
                <a:stCxn id="486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74" name="Google Shape;4874;p68"/>
            <p:cNvGrpSpPr/>
            <p:nvPr/>
          </p:nvGrpSpPr>
          <p:grpSpPr>
            <a:xfrm>
              <a:off x="2675275" y="3930557"/>
              <a:ext cx="1003306" cy="451719"/>
              <a:chOff x="2675275" y="4174282"/>
              <a:chExt cx="1003306" cy="451719"/>
            </a:xfrm>
          </p:grpSpPr>
          <p:sp>
            <p:nvSpPr>
              <p:cNvPr id="4875" name="Google Shape;4875;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8" name="Google Shape;4878;p68"/>
          <p:cNvGrpSpPr/>
          <p:nvPr/>
        </p:nvGrpSpPr>
        <p:grpSpPr>
          <a:xfrm>
            <a:off x="1654412" y="971306"/>
            <a:ext cx="574511" cy="874709"/>
            <a:chOff x="1715404" y="1112080"/>
            <a:chExt cx="642270" cy="977984"/>
          </a:xfrm>
        </p:grpSpPr>
        <p:grpSp>
          <p:nvGrpSpPr>
            <p:cNvPr id="4879" name="Google Shape;4879;p68"/>
            <p:cNvGrpSpPr/>
            <p:nvPr/>
          </p:nvGrpSpPr>
          <p:grpSpPr>
            <a:xfrm>
              <a:off x="1715404" y="1112080"/>
              <a:ext cx="642270" cy="977984"/>
              <a:chOff x="1715404" y="1112080"/>
              <a:chExt cx="642270" cy="977984"/>
            </a:xfrm>
          </p:grpSpPr>
          <p:sp>
            <p:nvSpPr>
              <p:cNvPr id="4880" name="Google Shape;4880;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68"/>
            <p:cNvGrpSpPr/>
            <p:nvPr/>
          </p:nvGrpSpPr>
          <p:grpSpPr>
            <a:xfrm>
              <a:off x="1768927" y="1165603"/>
              <a:ext cx="535225" cy="851367"/>
              <a:chOff x="1768927" y="1165603"/>
              <a:chExt cx="535225" cy="851367"/>
            </a:xfrm>
          </p:grpSpPr>
          <p:sp>
            <p:nvSpPr>
              <p:cNvPr id="4883" name="Google Shape;4883;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68"/>
            <p:cNvGrpSpPr/>
            <p:nvPr/>
          </p:nvGrpSpPr>
          <p:grpSpPr>
            <a:xfrm>
              <a:off x="1822449" y="1219125"/>
              <a:ext cx="428180" cy="718859"/>
              <a:chOff x="1822449" y="1219125"/>
              <a:chExt cx="428180" cy="718859"/>
            </a:xfrm>
          </p:grpSpPr>
          <p:sp>
            <p:nvSpPr>
              <p:cNvPr id="4886" name="Google Shape;4886;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68"/>
            <p:cNvGrpSpPr/>
            <p:nvPr/>
          </p:nvGrpSpPr>
          <p:grpSpPr>
            <a:xfrm>
              <a:off x="1875972" y="1272648"/>
              <a:ext cx="321135" cy="586939"/>
              <a:chOff x="1875972" y="1272648"/>
              <a:chExt cx="321135" cy="586939"/>
            </a:xfrm>
          </p:grpSpPr>
          <p:sp>
            <p:nvSpPr>
              <p:cNvPr id="4889" name="Google Shape;4889;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1" name="Google Shape;4891;p68"/>
          <p:cNvGrpSpPr/>
          <p:nvPr/>
        </p:nvGrpSpPr>
        <p:grpSpPr>
          <a:xfrm>
            <a:off x="7761573" y="3528028"/>
            <a:ext cx="293855" cy="644170"/>
            <a:chOff x="241025" y="3151575"/>
            <a:chExt cx="293855" cy="644170"/>
          </a:xfrm>
        </p:grpSpPr>
        <p:sp>
          <p:nvSpPr>
            <p:cNvPr id="4892" name="Google Shape;4892;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8"/>
          <p:cNvGrpSpPr/>
          <p:nvPr/>
        </p:nvGrpSpPr>
        <p:grpSpPr>
          <a:xfrm>
            <a:off x="709557" y="2728028"/>
            <a:ext cx="1779649" cy="591620"/>
            <a:chOff x="246070" y="1983375"/>
            <a:chExt cx="1855347" cy="616849"/>
          </a:xfrm>
        </p:grpSpPr>
        <p:sp>
          <p:nvSpPr>
            <p:cNvPr id="4895" name="Google Shape;4895;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8"/>
          <p:cNvGrpSpPr/>
          <p:nvPr/>
        </p:nvGrpSpPr>
        <p:grpSpPr>
          <a:xfrm>
            <a:off x="2320424" y="971306"/>
            <a:ext cx="711055" cy="745993"/>
            <a:chOff x="2496269" y="1171698"/>
            <a:chExt cx="761953" cy="799392"/>
          </a:xfrm>
        </p:grpSpPr>
        <p:grpSp>
          <p:nvGrpSpPr>
            <p:cNvPr id="4905" name="Google Shape;4905;p68"/>
            <p:cNvGrpSpPr/>
            <p:nvPr/>
          </p:nvGrpSpPr>
          <p:grpSpPr>
            <a:xfrm>
              <a:off x="2496269" y="1171698"/>
              <a:ext cx="761953" cy="723022"/>
              <a:chOff x="2496269" y="1171698"/>
              <a:chExt cx="761953" cy="723022"/>
            </a:xfrm>
          </p:grpSpPr>
          <p:sp>
            <p:nvSpPr>
              <p:cNvPr id="4906" name="Google Shape;4906;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8" name="Google Shape;4908;p68"/>
              <p:cNvGrpSpPr/>
              <p:nvPr/>
            </p:nvGrpSpPr>
            <p:grpSpPr>
              <a:xfrm>
                <a:off x="2496269" y="1171698"/>
                <a:ext cx="761953" cy="723022"/>
                <a:chOff x="2496269" y="1120652"/>
                <a:chExt cx="761953" cy="723022"/>
              </a:xfrm>
            </p:grpSpPr>
            <p:grpSp>
              <p:nvGrpSpPr>
                <p:cNvPr id="4909" name="Google Shape;4909;p68"/>
                <p:cNvGrpSpPr/>
                <p:nvPr/>
              </p:nvGrpSpPr>
              <p:grpSpPr>
                <a:xfrm>
                  <a:off x="2496269" y="1120652"/>
                  <a:ext cx="761953" cy="723022"/>
                  <a:chOff x="2496269" y="1120652"/>
                  <a:chExt cx="761953" cy="723022"/>
                </a:xfrm>
              </p:grpSpPr>
              <p:grpSp>
                <p:nvGrpSpPr>
                  <p:cNvPr id="4910" name="Google Shape;4910;p68"/>
                  <p:cNvGrpSpPr/>
                  <p:nvPr/>
                </p:nvGrpSpPr>
                <p:grpSpPr>
                  <a:xfrm>
                    <a:off x="2496269" y="1304589"/>
                    <a:ext cx="407089" cy="305057"/>
                    <a:chOff x="2496269" y="1304589"/>
                    <a:chExt cx="407089" cy="305057"/>
                  </a:xfrm>
                </p:grpSpPr>
                <p:sp>
                  <p:nvSpPr>
                    <p:cNvPr id="4911" name="Google Shape;4911;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68"/>
                  <p:cNvGrpSpPr/>
                  <p:nvPr/>
                </p:nvGrpSpPr>
                <p:grpSpPr>
                  <a:xfrm>
                    <a:off x="2586468" y="1493376"/>
                    <a:ext cx="358850" cy="349656"/>
                    <a:chOff x="2586468" y="1493376"/>
                    <a:chExt cx="358850" cy="349656"/>
                  </a:xfrm>
                </p:grpSpPr>
                <p:sp>
                  <p:nvSpPr>
                    <p:cNvPr id="4914" name="Google Shape;4914;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8"/>
                  <p:cNvGrpSpPr/>
                  <p:nvPr/>
                </p:nvGrpSpPr>
                <p:grpSpPr>
                  <a:xfrm>
                    <a:off x="2807939" y="1494024"/>
                    <a:ext cx="358857" cy="349650"/>
                    <a:chOff x="2807939" y="1494024"/>
                    <a:chExt cx="358857" cy="349650"/>
                  </a:xfrm>
                </p:grpSpPr>
                <p:sp>
                  <p:nvSpPr>
                    <p:cNvPr id="4917" name="Google Shape;4917;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8"/>
                  <p:cNvGrpSpPr/>
                  <p:nvPr/>
                </p:nvGrpSpPr>
                <p:grpSpPr>
                  <a:xfrm>
                    <a:off x="2851133" y="1305635"/>
                    <a:ext cx="407089" cy="305057"/>
                    <a:chOff x="2851133" y="1305635"/>
                    <a:chExt cx="407089" cy="305057"/>
                  </a:xfrm>
                </p:grpSpPr>
                <p:sp>
                  <p:nvSpPr>
                    <p:cNvPr id="4920" name="Google Shape;4920;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68"/>
                  <p:cNvGrpSpPr/>
                  <p:nvPr/>
                </p:nvGrpSpPr>
                <p:grpSpPr>
                  <a:xfrm>
                    <a:off x="2727495" y="1120652"/>
                    <a:ext cx="300271" cy="396358"/>
                    <a:chOff x="2727495" y="1120652"/>
                    <a:chExt cx="300271" cy="396358"/>
                  </a:xfrm>
                </p:grpSpPr>
                <p:sp>
                  <p:nvSpPr>
                    <p:cNvPr id="4923" name="Google Shape;4923;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5" name="Google Shape;4925;p68"/>
                <p:cNvGrpSpPr/>
                <p:nvPr/>
              </p:nvGrpSpPr>
              <p:grpSpPr>
                <a:xfrm>
                  <a:off x="2722305" y="1350460"/>
                  <a:ext cx="308357" cy="308344"/>
                  <a:chOff x="2722305" y="1350460"/>
                  <a:chExt cx="308357" cy="308344"/>
                </a:xfrm>
              </p:grpSpPr>
              <p:sp>
                <p:nvSpPr>
                  <p:cNvPr id="4926" name="Google Shape;4926;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7" name="Google Shape;4927;p68"/>
                  <p:cNvGrpSpPr/>
                  <p:nvPr/>
                </p:nvGrpSpPr>
                <p:grpSpPr>
                  <a:xfrm>
                    <a:off x="2725064" y="1364529"/>
                    <a:ext cx="297954" cy="280182"/>
                    <a:chOff x="2725064" y="1364529"/>
                    <a:chExt cx="297954" cy="280182"/>
                  </a:xfrm>
                </p:grpSpPr>
                <p:sp>
                  <p:nvSpPr>
                    <p:cNvPr id="4928" name="Google Shape;4928;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33" name="Google Shape;4933;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68"/>
          <p:cNvGrpSpPr/>
          <p:nvPr/>
        </p:nvGrpSpPr>
        <p:grpSpPr>
          <a:xfrm>
            <a:off x="3909124" y="2727412"/>
            <a:ext cx="1569144" cy="591015"/>
            <a:chOff x="3820100" y="3023049"/>
            <a:chExt cx="1303926" cy="491162"/>
          </a:xfrm>
        </p:grpSpPr>
        <p:grpSp>
          <p:nvGrpSpPr>
            <p:cNvPr id="4939" name="Google Shape;4939;p68"/>
            <p:cNvGrpSpPr/>
            <p:nvPr/>
          </p:nvGrpSpPr>
          <p:grpSpPr>
            <a:xfrm>
              <a:off x="3820100" y="3023072"/>
              <a:ext cx="1303926" cy="491139"/>
              <a:chOff x="3820100" y="3023072"/>
              <a:chExt cx="1303926" cy="491139"/>
            </a:xfrm>
          </p:grpSpPr>
          <p:sp>
            <p:nvSpPr>
              <p:cNvPr id="4940" name="Google Shape;4940;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8"/>
            <p:cNvGrpSpPr/>
            <p:nvPr/>
          </p:nvGrpSpPr>
          <p:grpSpPr>
            <a:xfrm>
              <a:off x="4132439" y="3023645"/>
              <a:ext cx="393633" cy="177096"/>
              <a:chOff x="4132439" y="3023645"/>
              <a:chExt cx="393633" cy="177096"/>
            </a:xfrm>
          </p:grpSpPr>
          <p:sp>
            <p:nvSpPr>
              <p:cNvPr id="4943" name="Google Shape;4943;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8"/>
            <p:cNvGrpSpPr/>
            <p:nvPr/>
          </p:nvGrpSpPr>
          <p:grpSpPr>
            <a:xfrm>
              <a:off x="3921811" y="3023049"/>
              <a:ext cx="1002397" cy="388943"/>
              <a:chOff x="3921811" y="3023049"/>
              <a:chExt cx="1002397" cy="388943"/>
            </a:xfrm>
          </p:grpSpPr>
          <p:sp>
            <p:nvSpPr>
              <p:cNvPr id="4946" name="Google Shape;4946;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8"/>
            <p:cNvGrpSpPr/>
            <p:nvPr/>
          </p:nvGrpSpPr>
          <p:grpSpPr>
            <a:xfrm>
              <a:off x="4023645" y="3023049"/>
              <a:ext cx="683032" cy="286722"/>
              <a:chOff x="4023645" y="3023049"/>
              <a:chExt cx="683032" cy="286722"/>
            </a:xfrm>
          </p:grpSpPr>
          <p:sp>
            <p:nvSpPr>
              <p:cNvPr id="4949" name="Google Shape;4949;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1" name="Google Shape;4951;p68"/>
          <p:cNvGrpSpPr/>
          <p:nvPr/>
        </p:nvGrpSpPr>
        <p:grpSpPr>
          <a:xfrm>
            <a:off x="1541246" y="1854257"/>
            <a:ext cx="713522" cy="688025"/>
            <a:chOff x="1706078" y="2092648"/>
            <a:chExt cx="660913" cy="637296"/>
          </a:xfrm>
        </p:grpSpPr>
        <p:sp>
          <p:nvSpPr>
            <p:cNvPr id="4952" name="Google Shape;4952;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3" name="Google Shape;4953;p68"/>
            <p:cNvGrpSpPr/>
            <p:nvPr/>
          </p:nvGrpSpPr>
          <p:grpSpPr>
            <a:xfrm>
              <a:off x="1706078" y="2092648"/>
              <a:ext cx="660913" cy="575241"/>
              <a:chOff x="1706078" y="2092648"/>
              <a:chExt cx="660913" cy="575241"/>
            </a:xfrm>
          </p:grpSpPr>
          <p:sp>
            <p:nvSpPr>
              <p:cNvPr id="4954" name="Google Shape;4954;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7" name="Google Shape;4957;p68"/>
          <p:cNvGrpSpPr/>
          <p:nvPr/>
        </p:nvGrpSpPr>
        <p:grpSpPr>
          <a:xfrm>
            <a:off x="6303104" y="971806"/>
            <a:ext cx="1317459" cy="684168"/>
            <a:chOff x="238125" y="999450"/>
            <a:chExt cx="7140700" cy="3708225"/>
          </a:xfrm>
        </p:grpSpPr>
        <p:sp>
          <p:nvSpPr>
            <p:cNvPr id="4958" name="Google Shape;4958;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70"/>
        <p:cNvGrpSpPr/>
        <p:nvPr/>
      </p:nvGrpSpPr>
      <p:grpSpPr>
        <a:xfrm>
          <a:off x="0" y="0"/>
          <a:ext cx="0" cy="0"/>
          <a:chOff x="0" y="0"/>
          <a:chExt cx="0" cy="0"/>
        </a:xfrm>
      </p:grpSpPr>
      <p:grpSp>
        <p:nvGrpSpPr>
          <p:cNvPr id="4971" name="Google Shape;4971;p69"/>
          <p:cNvGrpSpPr/>
          <p:nvPr/>
        </p:nvGrpSpPr>
        <p:grpSpPr>
          <a:xfrm>
            <a:off x="717025" y="967615"/>
            <a:ext cx="1636117" cy="1526144"/>
            <a:chOff x="729238" y="1179665"/>
            <a:chExt cx="1636117" cy="1526144"/>
          </a:xfrm>
        </p:grpSpPr>
        <p:grpSp>
          <p:nvGrpSpPr>
            <p:cNvPr id="4972" name="Google Shape;4972;p69"/>
            <p:cNvGrpSpPr/>
            <p:nvPr/>
          </p:nvGrpSpPr>
          <p:grpSpPr>
            <a:xfrm>
              <a:off x="729238" y="1179665"/>
              <a:ext cx="80700" cy="1526144"/>
              <a:chOff x="729238" y="1179665"/>
              <a:chExt cx="80700" cy="1526144"/>
            </a:xfrm>
          </p:grpSpPr>
          <p:sp>
            <p:nvSpPr>
              <p:cNvPr id="4973" name="Google Shape;4973;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9"/>
            <p:cNvGrpSpPr/>
            <p:nvPr/>
          </p:nvGrpSpPr>
          <p:grpSpPr>
            <a:xfrm>
              <a:off x="903098" y="1179665"/>
              <a:ext cx="80700" cy="1526144"/>
              <a:chOff x="903098" y="1179665"/>
              <a:chExt cx="80700" cy="1526144"/>
            </a:xfrm>
          </p:grpSpPr>
          <p:sp>
            <p:nvSpPr>
              <p:cNvPr id="4984" name="Google Shape;4984;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9"/>
            <p:cNvGrpSpPr/>
            <p:nvPr/>
          </p:nvGrpSpPr>
          <p:grpSpPr>
            <a:xfrm>
              <a:off x="1076958" y="1179665"/>
              <a:ext cx="80700" cy="1526144"/>
              <a:chOff x="1076958" y="1179665"/>
              <a:chExt cx="80700" cy="1526144"/>
            </a:xfrm>
          </p:grpSpPr>
          <p:sp>
            <p:nvSpPr>
              <p:cNvPr id="4995" name="Google Shape;4995;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69"/>
            <p:cNvGrpSpPr/>
            <p:nvPr/>
          </p:nvGrpSpPr>
          <p:grpSpPr>
            <a:xfrm>
              <a:off x="1247707" y="1179665"/>
              <a:ext cx="80700" cy="1526144"/>
              <a:chOff x="1247707" y="1179665"/>
              <a:chExt cx="80700" cy="1526144"/>
            </a:xfrm>
          </p:grpSpPr>
          <p:sp>
            <p:nvSpPr>
              <p:cNvPr id="5006" name="Google Shape;5006;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69"/>
            <p:cNvGrpSpPr/>
            <p:nvPr/>
          </p:nvGrpSpPr>
          <p:grpSpPr>
            <a:xfrm>
              <a:off x="1421567" y="1179665"/>
              <a:ext cx="80700" cy="1526144"/>
              <a:chOff x="1421567" y="1179665"/>
              <a:chExt cx="80700" cy="1526144"/>
            </a:xfrm>
          </p:grpSpPr>
          <p:sp>
            <p:nvSpPr>
              <p:cNvPr id="5017" name="Google Shape;5017;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69"/>
            <p:cNvGrpSpPr/>
            <p:nvPr/>
          </p:nvGrpSpPr>
          <p:grpSpPr>
            <a:xfrm>
              <a:off x="1592327" y="1179665"/>
              <a:ext cx="80700" cy="1526144"/>
              <a:chOff x="1592327" y="1179665"/>
              <a:chExt cx="80700" cy="1526144"/>
            </a:xfrm>
          </p:grpSpPr>
          <p:sp>
            <p:nvSpPr>
              <p:cNvPr id="5028" name="Google Shape;5028;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69"/>
            <p:cNvGrpSpPr/>
            <p:nvPr/>
          </p:nvGrpSpPr>
          <p:grpSpPr>
            <a:xfrm>
              <a:off x="1766187" y="1179665"/>
              <a:ext cx="80700" cy="1526144"/>
              <a:chOff x="1766187" y="1179665"/>
              <a:chExt cx="80700" cy="1526144"/>
            </a:xfrm>
          </p:grpSpPr>
          <p:sp>
            <p:nvSpPr>
              <p:cNvPr id="5039" name="Google Shape;5039;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69"/>
            <p:cNvGrpSpPr/>
            <p:nvPr/>
          </p:nvGrpSpPr>
          <p:grpSpPr>
            <a:xfrm>
              <a:off x="1936935" y="1179665"/>
              <a:ext cx="80700" cy="1526144"/>
              <a:chOff x="1936935" y="1179665"/>
              <a:chExt cx="80700" cy="1526144"/>
            </a:xfrm>
          </p:grpSpPr>
          <p:sp>
            <p:nvSpPr>
              <p:cNvPr id="5050" name="Google Shape;5050;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69"/>
            <p:cNvGrpSpPr/>
            <p:nvPr/>
          </p:nvGrpSpPr>
          <p:grpSpPr>
            <a:xfrm>
              <a:off x="2110795" y="1179665"/>
              <a:ext cx="80700" cy="1526144"/>
              <a:chOff x="2110795" y="1179665"/>
              <a:chExt cx="80700" cy="1526144"/>
            </a:xfrm>
          </p:grpSpPr>
          <p:sp>
            <p:nvSpPr>
              <p:cNvPr id="5061" name="Google Shape;5061;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9"/>
            <p:cNvGrpSpPr/>
            <p:nvPr/>
          </p:nvGrpSpPr>
          <p:grpSpPr>
            <a:xfrm>
              <a:off x="2284655" y="1179665"/>
              <a:ext cx="80700" cy="1526144"/>
              <a:chOff x="2284655" y="1179665"/>
              <a:chExt cx="80700" cy="1526144"/>
            </a:xfrm>
          </p:grpSpPr>
          <p:sp>
            <p:nvSpPr>
              <p:cNvPr id="5072" name="Google Shape;5072;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69"/>
          <p:cNvGrpSpPr/>
          <p:nvPr/>
        </p:nvGrpSpPr>
        <p:grpSpPr>
          <a:xfrm>
            <a:off x="2611692" y="986753"/>
            <a:ext cx="1364248" cy="1102133"/>
            <a:chOff x="2623904" y="1198803"/>
            <a:chExt cx="1364248" cy="1102133"/>
          </a:xfrm>
        </p:grpSpPr>
        <p:grpSp>
          <p:nvGrpSpPr>
            <p:cNvPr id="5083" name="Google Shape;5083;p69"/>
            <p:cNvGrpSpPr/>
            <p:nvPr/>
          </p:nvGrpSpPr>
          <p:grpSpPr>
            <a:xfrm>
              <a:off x="2623907" y="1198803"/>
              <a:ext cx="1364245" cy="273000"/>
              <a:chOff x="2623907" y="1198803"/>
              <a:chExt cx="1364245" cy="273000"/>
            </a:xfrm>
          </p:grpSpPr>
          <p:sp>
            <p:nvSpPr>
              <p:cNvPr id="5084" name="Google Shape;5084;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69"/>
            <p:cNvGrpSpPr/>
            <p:nvPr/>
          </p:nvGrpSpPr>
          <p:grpSpPr>
            <a:xfrm>
              <a:off x="2623904" y="1476964"/>
              <a:ext cx="1364245" cy="273000"/>
              <a:chOff x="2623904" y="1476964"/>
              <a:chExt cx="1364245" cy="273000"/>
            </a:xfrm>
          </p:grpSpPr>
          <p:sp>
            <p:nvSpPr>
              <p:cNvPr id="5090" name="Google Shape;5090;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9"/>
            <p:cNvGrpSpPr/>
            <p:nvPr/>
          </p:nvGrpSpPr>
          <p:grpSpPr>
            <a:xfrm>
              <a:off x="2623907" y="1749775"/>
              <a:ext cx="1364245" cy="273000"/>
              <a:chOff x="2623907" y="1749775"/>
              <a:chExt cx="1364245" cy="273000"/>
            </a:xfrm>
          </p:grpSpPr>
          <p:sp>
            <p:nvSpPr>
              <p:cNvPr id="5096" name="Google Shape;5096;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9"/>
            <p:cNvGrpSpPr/>
            <p:nvPr/>
          </p:nvGrpSpPr>
          <p:grpSpPr>
            <a:xfrm>
              <a:off x="2623904" y="2027936"/>
              <a:ext cx="1364245" cy="273000"/>
              <a:chOff x="2623904" y="2027936"/>
              <a:chExt cx="1364245" cy="273000"/>
            </a:xfrm>
          </p:grpSpPr>
          <p:sp>
            <p:nvSpPr>
              <p:cNvPr id="5102" name="Google Shape;5102;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7" name="Google Shape;5107;p69"/>
          <p:cNvGrpSpPr/>
          <p:nvPr/>
        </p:nvGrpSpPr>
        <p:grpSpPr>
          <a:xfrm>
            <a:off x="2601153" y="2445826"/>
            <a:ext cx="1387541" cy="159124"/>
            <a:chOff x="3200660" y="2180272"/>
            <a:chExt cx="2563824" cy="378237"/>
          </a:xfrm>
        </p:grpSpPr>
        <p:sp>
          <p:nvSpPr>
            <p:cNvPr id="5108" name="Google Shape;5108;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69"/>
          <p:cNvGrpSpPr/>
          <p:nvPr/>
        </p:nvGrpSpPr>
        <p:grpSpPr>
          <a:xfrm>
            <a:off x="2597677" y="2723590"/>
            <a:ext cx="1390502" cy="159625"/>
            <a:chOff x="3530150" y="2790075"/>
            <a:chExt cx="1962600" cy="225300"/>
          </a:xfrm>
        </p:grpSpPr>
        <p:sp>
          <p:nvSpPr>
            <p:cNvPr id="5127" name="Google Shape;5127;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69"/>
          <p:cNvGrpSpPr/>
          <p:nvPr/>
        </p:nvGrpSpPr>
        <p:grpSpPr>
          <a:xfrm>
            <a:off x="2597735" y="3001855"/>
            <a:ext cx="1411629" cy="154175"/>
            <a:chOff x="3558802" y="4011244"/>
            <a:chExt cx="1866000" cy="111600"/>
          </a:xfrm>
        </p:grpSpPr>
        <p:sp>
          <p:nvSpPr>
            <p:cNvPr id="5130" name="Google Shape;5130;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9"/>
          <p:cNvGrpSpPr/>
          <p:nvPr/>
        </p:nvGrpSpPr>
        <p:grpSpPr>
          <a:xfrm>
            <a:off x="2598023" y="2207425"/>
            <a:ext cx="1383503" cy="119761"/>
            <a:chOff x="3465975" y="2270258"/>
            <a:chExt cx="1986364" cy="171947"/>
          </a:xfrm>
        </p:grpSpPr>
        <p:sp>
          <p:nvSpPr>
            <p:cNvPr id="5133" name="Google Shape;5133;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9"/>
          <p:cNvGrpSpPr/>
          <p:nvPr/>
        </p:nvGrpSpPr>
        <p:grpSpPr>
          <a:xfrm>
            <a:off x="2609030" y="3571198"/>
            <a:ext cx="1369531" cy="195460"/>
            <a:chOff x="723300" y="4253549"/>
            <a:chExt cx="2276482" cy="324900"/>
          </a:xfrm>
        </p:grpSpPr>
        <p:sp>
          <p:nvSpPr>
            <p:cNvPr id="5142" name="Google Shape;5142;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9"/>
          <p:cNvGrpSpPr/>
          <p:nvPr/>
        </p:nvGrpSpPr>
        <p:grpSpPr>
          <a:xfrm>
            <a:off x="2598591" y="3272439"/>
            <a:ext cx="1389066" cy="180119"/>
            <a:chOff x="705948" y="3788465"/>
            <a:chExt cx="2308953" cy="299400"/>
          </a:xfrm>
        </p:grpSpPr>
        <p:sp>
          <p:nvSpPr>
            <p:cNvPr id="5148" name="Google Shape;5148;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9"/>
          <p:cNvGrpSpPr/>
          <p:nvPr/>
        </p:nvGrpSpPr>
        <p:grpSpPr>
          <a:xfrm>
            <a:off x="4195581" y="1876393"/>
            <a:ext cx="1433821" cy="191501"/>
            <a:chOff x="4273350" y="2088443"/>
            <a:chExt cx="1433821" cy="191501"/>
          </a:xfrm>
        </p:grpSpPr>
        <p:grpSp>
          <p:nvGrpSpPr>
            <p:cNvPr id="5154" name="Google Shape;5154;p69"/>
            <p:cNvGrpSpPr/>
            <p:nvPr/>
          </p:nvGrpSpPr>
          <p:grpSpPr>
            <a:xfrm>
              <a:off x="4273350" y="2088443"/>
              <a:ext cx="1433821" cy="0"/>
              <a:chOff x="5224975" y="2962250"/>
              <a:chExt cx="1544400" cy="0"/>
            </a:xfrm>
          </p:grpSpPr>
          <p:cxnSp>
            <p:nvCxnSpPr>
              <p:cNvPr id="5155" name="Google Shape;5155;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56" name="Google Shape;5156;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57" name="Google Shape;5157;p69"/>
            <p:cNvGrpSpPr/>
            <p:nvPr/>
          </p:nvGrpSpPr>
          <p:grpSpPr>
            <a:xfrm>
              <a:off x="4273350" y="2279944"/>
              <a:ext cx="1433821" cy="0"/>
              <a:chOff x="5224975" y="2962250"/>
              <a:chExt cx="1544400" cy="0"/>
            </a:xfrm>
          </p:grpSpPr>
          <p:cxnSp>
            <p:nvCxnSpPr>
              <p:cNvPr id="5158" name="Google Shape;5158;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59" name="Google Shape;5159;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60" name="Google Shape;5160;p69"/>
          <p:cNvGrpSpPr/>
          <p:nvPr/>
        </p:nvGrpSpPr>
        <p:grpSpPr>
          <a:xfrm>
            <a:off x="2646528" y="3885297"/>
            <a:ext cx="1304609" cy="294074"/>
            <a:chOff x="2658741" y="4097347"/>
            <a:chExt cx="1304609" cy="294074"/>
          </a:xfrm>
        </p:grpSpPr>
        <p:grpSp>
          <p:nvGrpSpPr>
            <p:cNvPr id="5161" name="Google Shape;5161;p69"/>
            <p:cNvGrpSpPr/>
            <p:nvPr/>
          </p:nvGrpSpPr>
          <p:grpSpPr>
            <a:xfrm>
              <a:off x="2658741" y="4097347"/>
              <a:ext cx="118572" cy="294074"/>
              <a:chOff x="3343310" y="4475555"/>
              <a:chExt cx="127717" cy="316753"/>
            </a:xfrm>
          </p:grpSpPr>
          <p:sp>
            <p:nvSpPr>
              <p:cNvPr id="5162" name="Google Shape;5162;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9"/>
            <p:cNvGrpSpPr/>
            <p:nvPr/>
          </p:nvGrpSpPr>
          <p:grpSpPr>
            <a:xfrm>
              <a:off x="3815519" y="4098388"/>
              <a:ext cx="147831" cy="291991"/>
              <a:chOff x="3527539" y="4476677"/>
              <a:chExt cx="159232" cy="314510"/>
            </a:xfrm>
          </p:grpSpPr>
          <p:sp>
            <p:nvSpPr>
              <p:cNvPr id="5165" name="Google Shape;5165;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9"/>
            <p:cNvGrpSpPr/>
            <p:nvPr/>
          </p:nvGrpSpPr>
          <p:grpSpPr>
            <a:xfrm>
              <a:off x="3511696" y="4098388"/>
              <a:ext cx="147831" cy="291991"/>
              <a:chOff x="3527539" y="4476677"/>
              <a:chExt cx="159232" cy="314510"/>
            </a:xfrm>
          </p:grpSpPr>
          <p:sp>
            <p:nvSpPr>
              <p:cNvPr id="5168" name="Google Shape;5168;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69"/>
            <p:cNvGrpSpPr/>
            <p:nvPr/>
          </p:nvGrpSpPr>
          <p:grpSpPr>
            <a:xfrm>
              <a:off x="3207874" y="4098388"/>
              <a:ext cx="147831" cy="291991"/>
              <a:chOff x="3527539" y="4476677"/>
              <a:chExt cx="159232" cy="314510"/>
            </a:xfrm>
          </p:grpSpPr>
          <p:sp>
            <p:nvSpPr>
              <p:cNvPr id="5171" name="Google Shape;5171;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9"/>
            <p:cNvGrpSpPr/>
            <p:nvPr/>
          </p:nvGrpSpPr>
          <p:grpSpPr>
            <a:xfrm>
              <a:off x="2933305" y="4097347"/>
              <a:ext cx="118572" cy="294074"/>
              <a:chOff x="3343310" y="4475555"/>
              <a:chExt cx="127717" cy="316753"/>
            </a:xfrm>
          </p:grpSpPr>
          <p:sp>
            <p:nvSpPr>
              <p:cNvPr id="5174" name="Google Shape;5174;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6" name="Google Shape;5176;p69"/>
          <p:cNvGrpSpPr/>
          <p:nvPr/>
        </p:nvGrpSpPr>
        <p:grpSpPr>
          <a:xfrm>
            <a:off x="4197136" y="963991"/>
            <a:ext cx="1430711" cy="751237"/>
            <a:chOff x="5159450" y="1919950"/>
            <a:chExt cx="1541050" cy="862500"/>
          </a:xfrm>
        </p:grpSpPr>
        <p:sp>
          <p:nvSpPr>
            <p:cNvPr id="5177" name="Google Shape;5177;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GB"/>
            </a:p>
          </p:txBody>
        </p:sp>
        <p:grpSp>
          <p:nvGrpSpPr>
            <p:cNvPr id="5178" name="Google Shape;5178;p69"/>
            <p:cNvGrpSpPr/>
            <p:nvPr/>
          </p:nvGrpSpPr>
          <p:grpSpPr>
            <a:xfrm>
              <a:off x="5159450" y="1919950"/>
              <a:ext cx="1541050" cy="862500"/>
              <a:chOff x="5159450" y="1919950"/>
              <a:chExt cx="1541050" cy="862500"/>
            </a:xfrm>
          </p:grpSpPr>
          <p:cxnSp>
            <p:nvCxnSpPr>
              <p:cNvPr id="5179" name="Google Shape;5179;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80" name="Google Shape;5180;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81" name="Google Shape;5181;p69"/>
          <p:cNvGrpSpPr/>
          <p:nvPr/>
        </p:nvGrpSpPr>
        <p:grpSpPr>
          <a:xfrm>
            <a:off x="4245274" y="2227761"/>
            <a:ext cx="1334436" cy="967914"/>
            <a:chOff x="4294923" y="2439811"/>
            <a:chExt cx="1334436" cy="967914"/>
          </a:xfrm>
        </p:grpSpPr>
        <p:grpSp>
          <p:nvGrpSpPr>
            <p:cNvPr id="5182" name="Google Shape;5182;p69"/>
            <p:cNvGrpSpPr/>
            <p:nvPr/>
          </p:nvGrpSpPr>
          <p:grpSpPr>
            <a:xfrm>
              <a:off x="4960455" y="2469658"/>
              <a:ext cx="668904" cy="885524"/>
              <a:chOff x="4960455" y="2469658"/>
              <a:chExt cx="668904" cy="885524"/>
            </a:xfrm>
          </p:grpSpPr>
          <p:sp>
            <p:nvSpPr>
              <p:cNvPr id="5183" name="Google Shape;5183;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69"/>
            <p:cNvGrpSpPr/>
            <p:nvPr/>
          </p:nvGrpSpPr>
          <p:grpSpPr>
            <a:xfrm>
              <a:off x="4294923" y="2469658"/>
              <a:ext cx="668951" cy="885524"/>
              <a:chOff x="4294923" y="2469658"/>
              <a:chExt cx="668951" cy="885524"/>
            </a:xfrm>
          </p:grpSpPr>
          <p:sp>
            <p:nvSpPr>
              <p:cNvPr id="5190" name="Google Shape;5190;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6" name="Google Shape;5196;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69"/>
          <p:cNvGrpSpPr/>
          <p:nvPr/>
        </p:nvGrpSpPr>
        <p:grpSpPr>
          <a:xfrm>
            <a:off x="4231477" y="3282206"/>
            <a:ext cx="1430949" cy="897289"/>
            <a:chOff x="4351371" y="3547942"/>
            <a:chExt cx="1345130" cy="843475"/>
          </a:xfrm>
        </p:grpSpPr>
        <p:grpSp>
          <p:nvGrpSpPr>
            <p:cNvPr id="5198" name="Google Shape;5198;p69"/>
            <p:cNvGrpSpPr/>
            <p:nvPr/>
          </p:nvGrpSpPr>
          <p:grpSpPr>
            <a:xfrm>
              <a:off x="4351371" y="4209917"/>
              <a:ext cx="1345130" cy="181500"/>
              <a:chOff x="4351371" y="4209917"/>
              <a:chExt cx="1345130" cy="181500"/>
            </a:xfrm>
          </p:grpSpPr>
          <p:sp>
            <p:nvSpPr>
              <p:cNvPr id="5199" name="Google Shape;5199;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0" name="Google Shape;5200;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01" name="Google Shape;5201;p69"/>
            <p:cNvGrpSpPr/>
            <p:nvPr/>
          </p:nvGrpSpPr>
          <p:grpSpPr>
            <a:xfrm>
              <a:off x="4403010" y="3985221"/>
              <a:ext cx="1109518" cy="181500"/>
              <a:chOff x="4403010" y="3985221"/>
              <a:chExt cx="1109518" cy="181500"/>
            </a:xfrm>
          </p:grpSpPr>
          <p:sp>
            <p:nvSpPr>
              <p:cNvPr id="5202" name="Google Shape;5202;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3" name="Google Shape;5203;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04" name="Google Shape;5204;p69"/>
            <p:cNvGrpSpPr/>
            <p:nvPr/>
          </p:nvGrpSpPr>
          <p:grpSpPr>
            <a:xfrm>
              <a:off x="4618704" y="3766582"/>
              <a:ext cx="807858" cy="181500"/>
              <a:chOff x="4618704" y="3766582"/>
              <a:chExt cx="807858" cy="181500"/>
            </a:xfrm>
          </p:grpSpPr>
          <p:sp>
            <p:nvSpPr>
              <p:cNvPr id="5205" name="Google Shape;5205;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07" name="Google Shape;5207;p69"/>
            <p:cNvGrpSpPr/>
            <p:nvPr/>
          </p:nvGrpSpPr>
          <p:grpSpPr>
            <a:xfrm>
              <a:off x="4735238" y="3547942"/>
              <a:ext cx="462839" cy="181500"/>
              <a:chOff x="4735238" y="3547942"/>
              <a:chExt cx="462839" cy="181500"/>
            </a:xfrm>
          </p:grpSpPr>
          <p:sp>
            <p:nvSpPr>
              <p:cNvPr id="5208" name="Google Shape;5208;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9" name="Google Shape;5209;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10" name="Google Shape;5210;p69"/>
          <p:cNvGrpSpPr/>
          <p:nvPr/>
        </p:nvGrpSpPr>
        <p:grpSpPr>
          <a:xfrm>
            <a:off x="7407835" y="2217530"/>
            <a:ext cx="1020955" cy="928853"/>
            <a:chOff x="926675" y="238125"/>
            <a:chExt cx="5755100" cy="5232975"/>
          </a:xfrm>
        </p:grpSpPr>
        <p:sp>
          <p:nvSpPr>
            <p:cNvPr id="5211" name="Google Shape;5211;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69"/>
          <p:cNvGrpSpPr/>
          <p:nvPr/>
        </p:nvGrpSpPr>
        <p:grpSpPr>
          <a:xfrm>
            <a:off x="715208" y="2616265"/>
            <a:ext cx="1695374" cy="1560837"/>
            <a:chOff x="727421" y="2828315"/>
            <a:chExt cx="1695374" cy="1560837"/>
          </a:xfrm>
        </p:grpSpPr>
        <p:grpSp>
          <p:nvGrpSpPr>
            <p:cNvPr id="5216" name="Google Shape;5216;p69"/>
            <p:cNvGrpSpPr/>
            <p:nvPr/>
          </p:nvGrpSpPr>
          <p:grpSpPr>
            <a:xfrm>
              <a:off x="727421" y="2828315"/>
              <a:ext cx="1695374" cy="1560837"/>
              <a:chOff x="734799" y="2782450"/>
              <a:chExt cx="1571100" cy="1577400"/>
            </a:xfrm>
          </p:grpSpPr>
          <p:cxnSp>
            <p:nvCxnSpPr>
              <p:cNvPr id="5217" name="Google Shape;5217;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18" name="Google Shape;5218;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19" name="Google Shape;5219;p69"/>
            <p:cNvGrpSpPr/>
            <p:nvPr/>
          </p:nvGrpSpPr>
          <p:grpSpPr>
            <a:xfrm>
              <a:off x="819108" y="2882501"/>
              <a:ext cx="1556791" cy="1426186"/>
              <a:chOff x="819108" y="2882501"/>
              <a:chExt cx="1556791" cy="1426186"/>
            </a:xfrm>
          </p:grpSpPr>
          <p:grpSp>
            <p:nvGrpSpPr>
              <p:cNvPr id="5220" name="Google Shape;5220;p69"/>
              <p:cNvGrpSpPr/>
              <p:nvPr/>
            </p:nvGrpSpPr>
            <p:grpSpPr>
              <a:xfrm>
                <a:off x="819108" y="2882501"/>
                <a:ext cx="103104" cy="1426186"/>
                <a:chOff x="4674013" y="3100904"/>
                <a:chExt cx="122758" cy="1698043"/>
              </a:xfrm>
            </p:grpSpPr>
            <p:sp>
              <p:nvSpPr>
                <p:cNvPr id="5221" name="Google Shape;5221;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9"/>
              <p:cNvGrpSpPr/>
              <p:nvPr/>
            </p:nvGrpSpPr>
            <p:grpSpPr>
              <a:xfrm>
                <a:off x="1062475" y="2882501"/>
                <a:ext cx="103104" cy="1426186"/>
                <a:chOff x="4940438" y="3100904"/>
                <a:chExt cx="122758" cy="1698043"/>
              </a:xfrm>
            </p:grpSpPr>
            <p:sp>
              <p:nvSpPr>
                <p:cNvPr id="5229" name="Google Shape;5229;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69"/>
              <p:cNvGrpSpPr/>
              <p:nvPr/>
            </p:nvGrpSpPr>
            <p:grpSpPr>
              <a:xfrm>
                <a:off x="1299324" y="2882501"/>
                <a:ext cx="103104" cy="1426186"/>
                <a:chOff x="5206863" y="3100904"/>
                <a:chExt cx="122758" cy="1698043"/>
              </a:xfrm>
            </p:grpSpPr>
            <p:sp>
              <p:nvSpPr>
                <p:cNvPr id="5237" name="Google Shape;5237;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9"/>
              <p:cNvGrpSpPr/>
              <p:nvPr/>
            </p:nvGrpSpPr>
            <p:grpSpPr>
              <a:xfrm>
                <a:off x="1786057" y="2882501"/>
                <a:ext cx="103104" cy="1426186"/>
                <a:chOff x="6006138" y="3143629"/>
                <a:chExt cx="122758" cy="1698043"/>
              </a:xfrm>
            </p:grpSpPr>
            <p:sp>
              <p:nvSpPr>
                <p:cNvPr id="5245" name="Google Shape;5245;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9"/>
              <p:cNvGrpSpPr/>
              <p:nvPr/>
            </p:nvGrpSpPr>
            <p:grpSpPr>
              <a:xfrm>
                <a:off x="2029422" y="2882501"/>
                <a:ext cx="103104" cy="1426186"/>
                <a:chOff x="6805413" y="3100904"/>
                <a:chExt cx="122758" cy="1698043"/>
              </a:xfrm>
            </p:grpSpPr>
            <p:sp>
              <p:nvSpPr>
                <p:cNvPr id="5253" name="Google Shape;5253;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69"/>
              <p:cNvGrpSpPr/>
              <p:nvPr/>
            </p:nvGrpSpPr>
            <p:grpSpPr>
              <a:xfrm>
                <a:off x="2272795" y="2882501"/>
                <a:ext cx="103104" cy="1426186"/>
                <a:chOff x="5206863" y="3100904"/>
                <a:chExt cx="122758" cy="1698043"/>
              </a:xfrm>
            </p:grpSpPr>
            <p:sp>
              <p:nvSpPr>
                <p:cNvPr id="5261" name="Google Shape;5261;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69"/>
              <p:cNvGrpSpPr/>
              <p:nvPr/>
            </p:nvGrpSpPr>
            <p:grpSpPr>
              <a:xfrm>
                <a:off x="1542694" y="2882501"/>
                <a:ext cx="103104" cy="1426186"/>
                <a:chOff x="6006138" y="3143629"/>
                <a:chExt cx="122758" cy="1698043"/>
              </a:xfrm>
            </p:grpSpPr>
            <p:sp>
              <p:nvSpPr>
                <p:cNvPr id="5269" name="Google Shape;5269;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6" name="Google Shape;5276;p69"/>
          <p:cNvGrpSpPr/>
          <p:nvPr/>
        </p:nvGrpSpPr>
        <p:grpSpPr>
          <a:xfrm>
            <a:off x="5671259" y="3305987"/>
            <a:ext cx="2749952" cy="870677"/>
            <a:chOff x="238125" y="1725700"/>
            <a:chExt cx="7139025" cy="2260325"/>
          </a:xfrm>
        </p:grpSpPr>
        <p:sp>
          <p:nvSpPr>
            <p:cNvPr id="5277" name="Google Shape;5277;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69"/>
          <p:cNvGrpSpPr/>
          <p:nvPr/>
        </p:nvGrpSpPr>
        <p:grpSpPr>
          <a:xfrm>
            <a:off x="5941423" y="2247733"/>
            <a:ext cx="1105452" cy="916747"/>
            <a:chOff x="5249100" y="1210600"/>
            <a:chExt cx="3502700" cy="2904775"/>
          </a:xfrm>
        </p:grpSpPr>
        <p:sp>
          <p:nvSpPr>
            <p:cNvPr id="5288" name="Google Shape;5288;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2" name="Google Shape;5292;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93" name="Google Shape;5293;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94" name="Google Shape;5294;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95" name="Google Shape;5295;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96" name="Google Shape;5296;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9"/>
          <p:cNvGrpSpPr/>
          <p:nvPr/>
        </p:nvGrpSpPr>
        <p:grpSpPr>
          <a:xfrm>
            <a:off x="7123971" y="967151"/>
            <a:ext cx="1304650" cy="1124856"/>
            <a:chOff x="7287122" y="1165658"/>
            <a:chExt cx="1219413" cy="1051365"/>
          </a:xfrm>
        </p:grpSpPr>
        <p:grpSp>
          <p:nvGrpSpPr>
            <p:cNvPr id="5298" name="Google Shape;5298;p69"/>
            <p:cNvGrpSpPr/>
            <p:nvPr/>
          </p:nvGrpSpPr>
          <p:grpSpPr>
            <a:xfrm>
              <a:off x="7287122" y="1969723"/>
              <a:ext cx="1219413" cy="247300"/>
              <a:chOff x="7287122" y="1969723"/>
              <a:chExt cx="1219413" cy="247300"/>
            </a:xfrm>
          </p:grpSpPr>
          <p:sp>
            <p:nvSpPr>
              <p:cNvPr id="5299" name="Google Shape;5299;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0" name="Google Shape;5300;p69"/>
              <p:cNvGrpSpPr/>
              <p:nvPr/>
            </p:nvGrpSpPr>
            <p:grpSpPr>
              <a:xfrm>
                <a:off x="7287122" y="2063892"/>
                <a:ext cx="1151753" cy="73428"/>
                <a:chOff x="7287122" y="2063892"/>
                <a:chExt cx="1151753" cy="73428"/>
              </a:xfrm>
            </p:grpSpPr>
            <p:sp>
              <p:nvSpPr>
                <p:cNvPr id="5301" name="Google Shape;5301;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2" name="Google Shape;5302;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03" name="Google Shape;5303;p69"/>
            <p:cNvGrpSpPr/>
            <p:nvPr/>
          </p:nvGrpSpPr>
          <p:grpSpPr>
            <a:xfrm>
              <a:off x="7287122" y="1712201"/>
              <a:ext cx="1219403" cy="246767"/>
              <a:chOff x="7287122" y="1712201"/>
              <a:chExt cx="1219403" cy="246767"/>
            </a:xfrm>
          </p:grpSpPr>
          <p:sp>
            <p:nvSpPr>
              <p:cNvPr id="5304" name="Google Shape;5304;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69"/>
              <p:cNvGrpSpPr/>
              <p:nvPr/>
            </p:nvGrpSpPr>
            <p:grpSpPr>
              <a:xfrm>
                <a:off x="7287122" y="1842861"/>
                <a:ext cx="1005303" cy="73419"/>
                <a:chOff x="7287122" y="1842861"/>
                <a:chExt cx="1005303" cy="73419"/>
              </a:xfrm>
            </p:grpSpPr>
            <p:sp>
              <p:nvSpPr>
                <p:cNvPr id="5306" name="Google Shape;5306;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7" name="Google Shape;5307;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08" name="Google Shape;5308;p69"/>
            <p:cNvGrpSpPr/>
            <p:nvPr/>
          </p:nvGrpSpPr>
          <p:grpSpPr>
            <a:xfrm>
              <a:off x="7287122" y="1447520"/>
              <a:ext cx="1219403" cy="286667"/>
              <a:chOff x="7287122" y="1447520"/>
              <a:chExt cx="1219403" cy="286667"/>
            </a:xfrm>
          </p:grpSpPr>
          <p:sp>
            <p:nvSpPr>
              <p:cNvPr id="5309" name="Google Shape;5309;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0" name="Google Shape;5310;p69"/>
              <p:cNvGrpSpPr/>
              <p:nvPr/>
            </p:nvGrpSpPr>
            <p:grpSpPr>
              <a:xfrm>
                <a:off x="7287122" y="1581977"/>
                <a:ext cx="852803" cy="73428"/>
                <a:chOff x="7287122" y="1581977"/>
                <a:chExt cx="852803" cy="73428"/>
              </a:xfrm>
            </p:grpSpPr>
            <p:sp>
              <p:nvSpPr>
                <p:cNvPr id="5311" name="Google Shape;5311;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2" name="Google Shape;5312;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13" name="Google Shape;5313;p69"/>
            <p:cNvGrpSpPr/>
            <p:nvPr/>
          </p:nvGrpSpPr>
          <p:grpSpPr>
            <a:xfrm>
              <a:off x="7287122" y="1165658"/>
              <a:ext cx="1219403" cy="344253"/>
              <a:chOff x="7287122" y="1165658"/>
              <a:chExt cx="1219403" cy="344253"/>
            </a:xfrm>
          </p:grpSpPr>
          <p:sp>
            <p:nvSpPr>
              <p:cNvPr id="5314" name="Google Shape;5314;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5" name="Google Shape;5315;p69"/>
              <p:cNvGrpSpPr/>
              <p:nvPr/>
            </p:nvGrpSpPr>
            <p:grpSpPr>
              <a:xfrm>
                <a:off x="7287122" y="1341025"/>
                <a:ext cx="695703" cy="73419"/>
                <a:chOff x="7287122" y="1341025"/>
                <a:chExt cx="695703" cy="73419"/>
              </a:xfrm>
            </p:grpSpPr>
            <p:sp>
              <p:nvSpPr>
                <p:cNvPr id="5316" name="Google Shape;5316;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7" name="Google Shape;5317;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18" name="Google Shape;5318;p69"/>
          <p:cNvGrpSpPr/>
          <p:nvPr/>
        </p:nvGrpSpPr>
        <p:grpSpPr>
          <a:xfrm>
            <a:off x="5790463" y="973174"/>
            <a:ext cx="1397729" cy="1098540"/>
            <a:chOff x="5900602" y="1193063"/>
            <a:chExt cx="1299851" cy="1021707"/>
          </a:xfrm>
        </p:grpSpPr>
        <p:grpSp>
          <p:nvGrpSpPr>
            <p:cNvPr id="5319" name="Google Shape;5319;p69"/>
            <p:cNvGrpSpPr/>
            <p:nvPr/>
          </p:nvGrpSpPr>
          <p:grpSpPr>
            <a:xfrm>
              <a:off x="6520337" y="1193063"/>
              <a:ext cx="341815" cy="799959"/>
              <a:chOff x="6520337" y="1193063"/>
              <a:chExt cx="341815" cy="799959"/>
            </a:xfrm>
          </p:grpSpPr>
          <p:grpSp>
            <p:nvGrpSpPr>
              <p:cNvPr id="5320" name="Google Shape;5320;p69"/>
              <p:cNvGrpSpPr/>
              <p:nvPr/>
            </p:nvGrpSpPr>
            <p:grpSpPr>
              <a:xfrm>
                <a:off x="6520337" y="1589527"/>
                <a:ext cx="213950" cy="403494"/>
                <a:chOff x="6520337" y="1589527"/>
                <a:chExt cx="213950" cy="403494"/>
              </a:xfrm>
            </p:grpSpPr>
            <p:sp>
              <p:nvSpPr>
                <p:cNvPr id="5321" name="Google Shape;5321;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69"/>
              <p:cNvGrpSpPr/>
              <p:nvPr/>
            </p:nvGrpSpPr>
            <p:grpSpPr>
              <a:xfrm>
                <a:off x="6577204" y="1193063"/>
                <a:ext cx="284947" cy="464512"/>
                <a:chOff x="6577204" y="1193063"/>
                <a:chExt cx="284947" cy="464512"/>
              </a:xfrm>
            </p:grpSpPr>
            <p:sp>
              <p:nvSpPr>
                <p:cNvPr id="5324" name="Google Shape;5324;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5" name="Google Shape;5325;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26" name="Google Shape;5326;p69"/>
            <p:cNvGrpSpPr/>
            <p:nvPr/>
          </p:nvGrpSpPr>
          <p:grpSpPr>
            <a:xfrm>
              <a:off x="6238903" y="1193063"/>
              <a:ext cx="300475" cy="900152"/>
              <a:chOff x="6238903" y="1193063"/>
              <a:chExt cx="300475" cy="900152"/>
            </a:xfrm>
          </p:grpSpPr>
          <p:grpSp>
            <p:nvGrpSpPr>
              <p:cNvPr id="5327" name="Google Shape;5327;p69"/>
              <p:cNvGrpSpPr/>
              <p:nvPr/>
            </p:nvGrpSpPr>
            <p:grpSpPr>
              <a:xfrm>
                <a:off x="6290865" y="1489315"/>
                <a:ext cx="248514" cy="603900"/>
                <a:chOff x="6290865" y="1489315"/>
                <a:chExt cx="248514" cy="603900"/>
              </a:xfrm>
            </p:grpSpPr>
            <p:sp>
              <p:nvSpPr>
                <p:cNvPr id="5328" name="Google Shape;5328;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9"/>
              <p:cNvGrpSpPr/>
              <p:nvPr/>
            </p:nvGrpSpPr>
            <p:grpSpPr>
              <a:xfrm>
                <a:off x="6238903" y="1193063"/>
                <a:ext cx="284947" cy="333087"/>
                <a:chOff x="6238903" y="1193063"/>
                <a:chExt cx="284947" cy="333087"/>
              </a:xfrm>
            </p:grpSpPr>
            <p:sp>
              <p:nvSpPr>
                <p:cNvPr id="5331" name="Google Shape;5331;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2" name="Google Shape;5332;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33" name="Google Shape;5333;p69"/>
            <p:cNvGrpSpPr/>
            <p:nvPr/>
          </p:nvGrpSpPr>
          <p:grpSpPr>
            <a:xfrm>
              <a:off x="5900602" y="1193063"/>
              <a:ext cx="444345" cy="1021707"/>
              <a:chOff x="5900602" y="1193063"/>
              <a:chExt cx="444345" cy="1021707"/>
            </a:xfrm>
          </p:grpSpPr>
          <p:grpSp>
            <p:nvGrpSpPr>
              <p:cNvPr id="5334" name="Google Shape;5334;p69"/>
              <p:cNvGrpSpPr/>
              <p:nvPr/>
            </p:nvGrpSpPr>
            <p:grpSpPr>
              <a:xfrm>
                <a:off x="6046501" y="1367785"/>
                <a:ext cx="298446" cy="846986"/>
                <a:chOff x="6046501" y="1367785"/>
                <a:chExt cx="298446" cy="846986"/>
              </a:xfrm>
            </p:grpSpPr>
            <p:sp>
              <p:nvSpPr>
                <p:cNvPr id="5335" name="Google Shape;5335;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9"/>
              <p:cNvGrpSpPr/>
              <p:nvPr/>
            </p:nvGrpSpPr>
            <p:grpSpPr>
              <a:xfrm>
                <a:off x="5900602" y="1193063"/>
                <a:ext cx="284947" cy="182312"/>
                <a:chOff x="5900602" y="1193063"/>
                <a:chExt cx="284947" cy="182312"/>
              </a:xfrm>
            </p:grpSpPr>
            <p:sp>
              <p:nvSpPr>
                <p:cNvPr id="5338" name="Google Shape;5338;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9" name="Google Shape;5339;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340" name="Google Shape;5340;p69"/>
            <p:cNvGrpSpPr/>
            <p:nvPr/>
          </p:nvGrpSpPr>
          <p:grpSpPr>
            <a:xfrm>
              <a:off x="6738300" y="1193063"/>
              <a:ext cx="462153" cy="707634"/>
              <a:chOff x="6738300" y="1193063"/>
              <a:chExt cx="462153" cy="707634"/>
            </a:xfrm>
          </p:grpSpPr>
          <p:grpSp>
            <p:nvGrpSpPr>
              <p:cNvPr id="5341" name="Google Shape;5341;p69"/>
              <p:cNvGrpSpPr/>
              <p:nvPr/>
            </p:nvGrpSpPr>
            <p:grpSpPr>
              <a:xfrm>
                <a:off x="6915505" y="1193063"/>
                <a:ext cx="284947" cy="597387"/>
                <a:chOff x="6915505" y="1193063"/>
                <a:chExt cx="284947" cy="597387"/>
              </a:xfrm>
            </p:grpSpPr>
            <p:sp>
              <p:nvSpPr>
                <p:cNvPr id="5342" name="Google Shape;5342;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3" name="Google Shape;5343;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344" name="Google Shape;5344;p69"/>
              <p:cNvGrpSpPr/>
              <p:nvPr/>
            </p:nvGrpSpPr>
            <p:grpSpPr>
              <a:xfrm>
                <a:off x="6738300" y="1684725"/>
                <a:ext cx="230066" cy="215971"/>
                <a:chOff x="6738300" y="1684725"/>
                <a:chExt cx="230066" cy="215971"/>
              </a:xfrm>
            </p:grpSpPr>
            <p:sp>
              <p:nvSpPr>
                <p:cNvPr id="5345" name="Google Shape;5345;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50"/>
        <p:cNvGrpSpPr/>
        <p:nvPr/>
      </p:nvGrpSpPr>
      <p:grpSpPr>
        <a:xfrm>
          <a:off x="0" y="0"/>
          <a:ext cx="0" cy="0"/>
          <a:chOff x="0" y="0"/>
          <a:chExt cx="0" cy="0"/>
        </a:xfrm>
      </p:grpSpPr>
      <p:grpSp>
        <p:nvGrpSpPr>
          <p:cNvPr id="5351" name="Google Shape;5351;p70"/>
          <p:cNvGrpSpPr/>
          <p:nvPr/>
        </p:nvGrpSpPr>
        <p:grpSpPr>
          <a:xfrm>
            <a:off x="829359" y="2307635"/>
            <a:ext cx="339235" cy="298186"/>
            <a:chOff x="898875" y="244725"/>
            <a:chExt cx="481800" cy="423500"/>
          </a:xfrm>
        </p:grpSpPr>
        <p:sp>
          <p:nvSpPr>
            <p:cNvPr id="5352" name="Google Shape;5352;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8" name="Google Shape;5358;p70"/>
          <p:cNvGrpSpPr/>
          <p:nvPr/>
        </p:nvGrpSpPr>
        <p:grpSpPr>
          <a:xfrm>
            <a:off x="1267741" y="2287103"/>
            <a:ext cx="298169" cy="339253"/>
            <a:chOff x="1529350" y="258825"/>
            <a:chExt cx="423475" cy="481825"/>
          </a:xfrm>
        </p:grpSpPr>
        <p:sp>
          <p:nvSpPr>
            <p:cNvPr id="5359" name="Google Shape;5359;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1" name="Google Shape;5361;p70"/>
          <p:cNvGrpSpPr/>
          <p:nvPr/>
        </p:nvGrpSpPr>
        <p:grpSpPr>
          <a:xfrm>
            <a:off x="1660716" y="2367273"/>
            <a:ext cx="340890" cy="178912"/>
            <a:chOff x="2084325" y="363300"/>
            <a:chExt cx="484150" cy="254100"/>
          </a:xfrm>
        </p:grpSpPr>
        <p:sp>
          <p:nvSpPr>
            <p:cNvPr id="5362" name="Google Shape;5362;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4" name="Google Shape;5364;p70"/>
          <p:cNvGrpSpPr/>
          <p:nvPr/>
        </p:nvGrpSpPr>
        <p:grpSpPr>
          <a:xfrm>
            <a:off x="2110011" y="2287102"/>
            <a:ext cx="298169" cy="339253"/>
            <a:chOff x="2707500" y="249400"/>
            <a:chExt cx="423475" cy="481825"/>
          </a:xfrm>
        </p:grpSpPr>
        <p:sp>
          <p:nvSpPr>
            <p:cNvPr id="5365" name="Google Shape;5365;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70"/>
          <p:cNvGrpSpPr/>
          <p:nvPr/>
        </p:nvGrpSpPr>
        <p:grpSpPr>
          <a:xfrm>
            <a:off x="2523626" y="2287428"/>
            <a:ext cx="305386" cy="338602"/>
            <a:chOff x="3300325" y="249875"/>
            <a:chExt cx="433725" cy="480900"/>
          </a:xfrm>
        </p:grpSpPr>
        <p:sp>
          <p:nvSpPr>
            <p:cNvPr id="5368" name="Google Shape;5368;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4" name="Google Shape;5374;p70"/>
          <p:cNvGrpSpPr/>
          <p:nvPr/>
        </p:nvGrpSpPr>
        <p:grpSpPr>
          <a:xfrm>
            <a:off x="2912712" y="2287349"/>
            <a:ext cx="352349" cy="338760"/>
            <a:chOff x="3854700" y="249750"/>
            <a:chExt cx="500425" cy="481125"/>
          </a:xfrm>
        </p:grpSpPr>
        <p:sp>
          <p:nvSpPr>
            <p:cNvPr id="5375" name="Google Shape;5375;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70"/>
          <p:cNvGrpSpPr/>
          <p:nvPr/>
        </p:nvGrpSpPr>
        <p:grpSpPr>
          <a:xfrm>
            <a:off x="3330701" y="2287349"/>
            <a:ext cx="352349" cy="338760"/>
            <a:chOff x="4447550" y="249750"/>
            <a:chExt cx="500425" cy="481125"/>
          </a:xfrm>
        </p:grpSpPr>
        <p:sp>
          <p:nvSpPr>
            <p:cNvPr id="5384" name="Google Shape;5384;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70"/>
          <p:cNvGrpSpPr/>
          <p:nvPr/>
        </p:nvGrpSpPr>
        <p:grpSpPr>
          <a:xfrm>
            <a:off x="3759902" y="2287102"/>
            <a:ext cx="339253" cy="339253"/>
            <a:chOff x="5049725" y="249400"/>
            <a:chExt cx="481825" cy="481825"/>
          </a:xfrm>
        </p:grpSpPr>
        <p:sp>
          <p:nvSpPr>
            <p:cNvPr id="5387" name="Google Shape;5387;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9" name="Google Shape;5389;p70"/>
          <p:cNvGrpSpPr/>
          <p:nvPr/>
        </p:nvGrpSpPr>
        <p:grpSpPr>
          <a:xfrm>
            <a:off x="4173843" y="2287102"/>
            <a:ext cx="339253" cy="339253"/>
            <a:chOff x="5660400" y="238125"/>
            <a:chExt cx="481825" cy="481825"/>
          </a:xfrm>
        </p:grpSpPr>
        <p:sp>
          <p:nvSpPr>
            <p:cNvPr id="5390" name="Google Shape;5390;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70"/>
          <p:cNvGrpSpPr/>
          <p:nvPr/>
        </p:nvGrpSpPr>
        <p:grpSpPr>
          <a:xfrm>
            <a:off x="4590529" y="2287102"/>
            <a:ext cx="339253" cy="339253"/>
            <a:chOff x="6235400" y="249400"/>
            <a:chExt cx="481825" cy="481825"/>
          </a:xfrm>
        </p:grpSpPr>
        <p:sp>
          <p:nvSpPr>
            <p:cNvPr id="5393" name="Google Shape;5393;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8" name="Google Shape;5398;p70"/>
          <p:cNvGrpSpPr/>
          <p:nvPr/>
        </p:nvGrpSpPr>
        <p:grpSpPr>
          <a:xfrm>
            <a:off x="828875" y="2731810"/>
            <a:ext cx="340204" cy="298116"/>
            <a:chOff x="899850" y="871450"/>
            <a:chExt cx="483175" cy="423400"/>
          </a:xfrm>
        </p:grpSpPr>
        <p:sp>
          <p:nvSpPr>
            <p:cNvPr id="5399" name="Google Shape;5399;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3" name="Google Shape;5403;p7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4" name="Google Shape;5404;p70"/>
          <p:cNvGrpSpPr/>
          <p:nvPr/>
        </p:nvGrpSpPr>
        <p:grpSpPr>
          <a:xfrm>
            <a:off x="1660875" y="2711232"/>
            <a:ext cx="340573" cy="339271"/>
            <a:chOff x="2085450" y="842250"/>
            <a:chExt cx="483700" cy="481850"/>
          </a:xfrm>
        </p:grpSpPr>
        <p:sp>
          <p:nvSpPr>
            <p:cNvPr id="5405" name="Google Shape;5405;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8" name="Google Shape;5408;p70"/>
          <p:cNvGrpSpPr/>
          <p:nvPr/>
        </p:nvGrpSpPr>
        <p:grpSpPr>
          <a:xfrm>
            <a:off x="2089443" y="2711241"/>
            <a:ext cx="339306" cy="339253"/>
            <a:chOff x="2685825" y="840375"/>
            <a:chExt cx="481900" cy="481825"/>
          </a:xfrm>
        </p:grpSpPr>
        <p:sp>
          <p:nvSpPr>
            <p:cNvPr id="5409" name="Google Shape;5409;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1" name="Google Shape;5411;p70"/>
          <p:cNvGrpSpPr/>
          <p:nvPr/>
        </p:nvGrpSpPr>
        <p:grpSpPr>
          <a:xfrm>
            <a:off x="2501104" y="2710924"/>
            <a:ext cx="350431" cy="339887"/>
            <a:chOff x="3270675" y="841800"/>
            <a:chExt cx="497700" cy="482725"/>
          </a:xfrm>
        </p:grpSpPr>
        <p:sp>
          <p:nvSpPr>
            <p:cNvPr id="5412" name="Google Shape;5412;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15" name="Google Shape;5415;p7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16" name="Google Shape;5416;p70"/>
          <p:cNvGrpSpPr/>
          <p:nvPr/>
        </p:nvGrpSpPr>
        <p:grpSpPr>
          <a:xfrm>
            <a:off x="3337249" y="2731783"/>
            <a:ext cx="339253" cy="298169"/>
            <a:chOff x="4467200" y="877100"/>
            <a:chExt cx="481825" cy="423475"/>
          </a:xfrm>
        </p:grpSpPr>
        <p:sp>
          <p:nvSpPr>
            <p:cNvPr id="5417" name="Google Shape;5417;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70"/>
          <p:cNvGrpSpPr/>
          <p:nvPr/>
        </p:nvGrpSpPr>
        <p:grpSpPr>
          <a:xfrm>
            <a:off x="3752140" y="2711232"/>
            <a:ext cx="354778" cy="339271"/>
            <a:chOff x="5045500" y="842250"/>
            <a:chExt cx="503875" cy="481850"/>
          </a:xfrm>
        </p:grpSpPr>
        <p:sp>
          <p:nvSpPr>
            <p:cNvPr id="5422" name="Google Shape;5422;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70"/>
          <p:cNvGrpSpPr/>
          <p:nvPr/>
        </p:nvGrpSpPr>
        <p:grpSpPr>
          <a:xfrm>
            <a:off x="4174987" y="2737451"/>
            <a:ext cx="336965" cy="286833"/>
            <a:chOff x="5645200" y="879425"/>
            <a:chExt cx="478575" cy="407375"/>
          </a:xfrm>
        </p:grpSpPr>
        <p:sp>
          <p:nvSpPr>
            <p:cNvPr id="5425" name="Google Shape;5425;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1" name="Google Shape;5431;p70"/>
          <p:cNvGrpSpPr/>
          <p:nvPr/>
        </p:nvGrpSpPr>
        <p:grpSpPr>
          <a:xfrm>
            <a:off x="4611062" y="2711241"/>
            <a:ext cx="298186" cy="339253"/>
            <a:chOff x="6264525" y="842250"/>
            <a:chExt cx="423500" cy="481825"/>
          </a:xfrm>
        </p:grpSpPr>
        <p:sp>
          <p:nvSpPr>
            <p:cNvPr id="5432" name="Google Shape;5432;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9" name="Google Shape;5439;p70"/>
          <p:cNvGrpSpPr/>
          <p:nvPr/>
        </p:nvGrpSpPr>
        <p:grpSpPr>
          <a:xfrm>
            <a:off x="829350" y="3125895"/>
            <a:ext cx="339253" cy="339253"/>
            <a:chOff x="900750" y="1436075"/>
            <a:chExt cx="481825" cy="481825"/>
          </a:xfrm>
        </p:grpSpPr>
        <p:sp>
          <p:nvSpPr>
            <p:cNvPr id="5440" name="Google Shape;5440;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4" name="Google Shape;5444;p70"/>
          <p:cNvGrpSpPr/>
          <p:nvPr/>
        </p:nvGrpSpPr>
        <p:grpSpPr>
          <a:xfrm>
            <a:off x="1247198" y="3186183"/>
            <a:ext cx="339253" cy="218676"/>
            <a:chOff x="1492675" y="1520750"/>
            <a:chExt cx="481825" cy="310575"/>
          </a:xfrm>
        </p:grpSpPr>
        <p:sp>
          <p:nvSpPr>
            <p:cNvPr id="5445" name="Google Shape;5445;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70"/>
          <p:cNvGrpSpPr/>
          <p:nvPr/>
        </p:nvGrpSpPr>
        <p:grpSpPr>
          <a:xfrm>
            <a:off x="1654995" y="3125877"/>
            <a:ext cx="352332" cy="339288"/>
            <a:chOff x="2071000" y="1435025"/>
            <a:chExt cx="500400" cy="481875"/>
          </a:xfrm>
        </p:grpSpPr>
        <p:sp>
          <p:nvSpPr>
            <p:cNvPr id="5448" name="Google Shape;5448;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70"/>
          <p:cNvGrpSpPr/>
          <p:nvPr/>
        </p:nvGrpSpPr>
        <p:grpSpPr>
          <a:xfrm>
            <a:off x="2083159" y="3146709"/>
            <a:ext cx="351874" cy="297623"/>
            <a:chOff x="2678350" y="1464650"/>
            <a:chExt cx="499750" cy="422700"/>
          </a:xfrm>
        </p:grpSpPr>
        <p:sp>
          <p:nvSpPr>
            <p:cNvPr id="5452" name="Google Shape;5452;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5" name="Google Shape;5455;p70"/>
          <p:cNvGrpSpPr/>
          <p:nvPr/>
        </p:nvGrpSpPr>
        <p:grpSpPr>
          <a:xfrm>
            <a:off x="2506692" y="3125895"/>
            <a:ext cx="339253" cy="339253"/>
            <a:chOff x="3271200" y="1435075"/>
            <a:chExt cx="481825" cy="481825"/>
          </a:xfrm>
        </p:grpSpPr>
        <p:sp>
          <p:nvSpPr>
            <p:cNvPr id="5456" name="Google Shape;5456;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70"/>
          <p:cNvGrpSpPr/>
          <p:nvPr/>
        </p:nvGrpSpPr>
        <p:grpSpPr>
          <a:xfrm>
            <a:off x="2917165" y="3125877"/>
            <a:ext cx="343442" cy="339288"/>
            <a:chOff x="3858100" y="1435075"/>
            <a:chExt cx="487775" cy="481875"/>
          </a:xfrm>
        </p:grpSpPr>
        <p:sp>
          <p:nvSpPr>
            <p:cNvPr id="5459" name="Google Shape;5459;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4" name="Google Shape;5464;p70"/>
          <p:cNvGrpSpPr/>
          <p:nvPr/>
        </p:nvGrpSpPr>
        <p:grpSpPr>
          <a:xfrm>
            <a:off x="3337249" y="3125895"/>
            <a:ext cx="339253" cy="339253"/>
            <a:chOff x="4456875" y="1435075"/>
            <a:chExt cx="481825" cy="481825"/>
          </a:xfrm>
        </p:grpSpPr>
        <p:sp>
          <p:nvSpPr>
            <p:cNvPr id="5465" name="Google Shape;5465;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4" name="Google Shape;5484;p70"/>
          <p:cNvGrpSpPr/>
          <p:nvPr/>
        </p:nvGrpSpPr>
        <p:grpSpPr>
          <a:xfrm>
            <a:off x="3758239" y="3125886"/>
            <a:ext cx="342580" cy="339271"/>
            <a:chOff x="5049725" y="1435050"/>
            <a:chExt cx="486550" cy="481850"/>
          </a:xfrm>
        </p:grpSpPr>
        <p:sp>
          <p:nvSpPr>
            <p:cNvPr id="5485" name="Google Shape;5485;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9" name="Google Shape;5489;p70"/>
          <p:cNvGrpSpPr/>
          <p:nvPr/>
        </p:nvGrpSpPr>
        <p:grpSpPr>
          <a:xfrm>
            <a:off x="4173790" y="3125895"/>
            <a:ext cx="339359" cy="339253"/>
            <a:chOff x="5642475" y="1435075"/>
            <a:chExt cx="481975" cy="481825"/>
          </a:xfrm>
        </p:grpSpPr>
        <p:sp>
          <p:nvSpPr>
            <p:cNvPr id="5490" name="Google Shape;5490;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3" name="Google Shape;5493;p70"/>
          <p:cNvGrpSpPr/>
          <p:nvPr/>
        </p:nvGrpSpPr>
        <p:grpSpPr>
          <a:xfrm>
            <a:off x="4588276" y="3125886"/>
            <a:ext cx="343759" cy="339271"/>
            <a:chOff x="6232000" y="1435050"/>
            <a:chExt cx="488225" cy="481850"/>
          </a:xfrm>
        </p:grpSpPr>
        <p:sp>
          <p:nvSpPr>
            <p:cNvPr id="5494" name="Google Shape;5494;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70"/>
          <p:cNvGrpSpPr/>
          <p:nvPr/>
        </p:nvGrpSpPr>
        <p:grpSpPr>
          <a:xfrm>
            <a:off x="849012" y="3539545"/>
            <a:ext cx="299929" cy="337792"/>
            <a:chOff x="924450" y="2028975"/>
            <a:chExt cx="425975" cy="479750"/>
          </a:xfrm>
        </p:grpSpPr>
        <p:sp>
          <p:nvSpPr>
            <p:cNvPr id="5500" name="Google Shape;5500;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70"/>
          <p:cNvGrpSpPr/>
          <p:nvPr/>
        </p:nvGrpSpPr>
        <p:grpSpPr>
          <a:xfrm>
            <a:off x="1661509" y="3559347"/>
            <a:ext cx="339306" cy="298186"/>
            <a:chOff x="2085450" y="2057100"/>
            <a:chExt cx="481900" cy="423500"/>
          </a:xfrm>
        </p:grpSpPr>
        <p:sp>
          <p:nvSpPr>
            <p:cNvPr id="5504" name="Google Shape;5504;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70"/>
          <p:cNvGrpSpPr/>
          <p:nvPr/>
        </p:nvGrpSpPr>
        <p:grpSpPr>
          <a:xfrm>
            <a:off x="2089442" y="3582592"/>
            <a:ext cx="339306" cy="251698"/>
            <a:chOff x="2678275" y="2090100"/>
            <a:chExt cx="481900" cy="357475"/>
          </a:xfrm>
        </p:grpSpPr>
        <p:sp>
          <p:nvSpPr>
            <p:cNvPr id="5508" name="Google Shape;5508;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3" name="Google Shape;5513;p70"/>
          <p:cNvGrpSpPr/>
          <p:nvPr/>
        </p:nvGrpSpPr>
        <p:grpSpPr>
          <a:xfrm>
            <a:off x="2566646" y="3594790"/>
            <a:ext cx="219345" cy="227301"/>
            <a:chOff x="3357325" y="2093500"/>
            <a:chExt cx="311525" cy="322825"/>
          </a:xfrm>
        </p:grpSpPr>
        <p:sp>
          <p:nvSpPr>
            <p:cNvPr id="5514" name="Google Shape;5514;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17" name="Google Shape;5517;p7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18" name="Google Shape;5518;p70"/>
          <p:cNvGrpSpPr/>
          <p:nvPr/>
        </p:nvGrpSpPr>
        <p:grpSpPr>
          <a:xfrm>
            <a:off x="3360836" y="3538814"/>
            <a:ext cx="292078" cy="339253"/>
            <a:chOff x="4492800" y="2027925"/>
            <a:chExt cx="414825" cy="481825"/>
          </a:xfrm>
        </p:grpSpPr>
        <p:sp>
          <p:nvSpPr>
            <p:cNvPr id="5519" name="Google Shape;5519;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1" name="Google Shape;5521;p70"/>
          <p:cNvGrpSpPr/>
          <p:nvPr/>
        </p:nvGrpSpPr>
        <p:grpSpPr>
          <a:xfrm>
            <a:off x="3759928" y="3538805"/>
            <a:ext cx="339200" cy="339271"/>
            <a:chOff x="5049725" y="2027900"/>
            <a:chExt cx="481750" cy="481850"/>
          </a:xfrm>
        </p:grpSpPr>
        <p:sp>
          <p:nvSpPr>
            <p:cNvPr id="5522" name="Google Shape;5522;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0" name="Google Shape;5530;p70"/>
          <p:cNvGrpSpPr/>
          <p:nvPr/>
        </p:nvGrpSpPr>
        <p:grpSpPr>
          <a:xfrm>
            <a:off x="4233524" y="3538893"/>
            <a:ext cx="219890" cy="339095"/>
            <a:chOff x="5726350" y="2028150"/>
            <a:chExt cx="312300" cy="481600"/>
          </a:xfrm>
        </p:grpSpPr>
        <p:sp>
          <p:nvSpPr>
            <p:cNvPr id="5531" name="Google Shape;5531;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4" name="Google Shape;5534;p70"/>
          <p:cNvGrpSpPr/>
          <p:nvPr/>
        </p:nvGrpSpPr>
        <p:grpSpPr>
          <a:xfrm>
            <a:off x="4593715" y="3542000"/>
            <a:ext cx="332881" cy="332881"/>
            <a:chOff x="6239925" y="2032450"/>
            <a:chExt cx="472775" cy="472775"/>
          </a:xfrm>
        </p:grpSpPr>
        <p:sp>
          <p:nvSpPr>
            <p:cNvPr id="5535" name="Google Shape;5535;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7" name="Google Shape;5537;p70"/>
          <p:cNvGrpSpPr/>
          <p:nvPr/>
        </p:nvGrpSpPr>
        <p:grpSpPr>
          <a:xfrm>
            <a:off x="5042807" y="2364092"/>
            <a:ext cx="334641" cy="185425"/>
            <a:chOff x="903075" y="2730000"/>
            <a:chExt cx="475275" cy="263350"/>
          </a:xfrm>
        </p:grpSpPr>
        <p:sp>
          <p:nvSpPr>
            <p:cNvPr id="5538" name="Google Shape;5538;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1" name="Google Shape;5541;p70"/>
          <p:cNvGrpSpPr/>
          <p:nvPr/>
        </p:nvGrpSpPr>
        <p:grpSpPr>
          <a:xfrm>
            <a:off x="1247198" y="3538814"/>
            <a:ext cx="339253" cy="339253"/>
            <a:chOff x="1492675" y="2027925"/>
            <a:chExt cx="481825" cy="481825"/>
          </a:xfrm>
        </p:grpSpPr>
        <p:sp>
          <p:nvSpPr>
            <p:cNvPr id="5542" name="Google Shape;5542;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7" name="Google Shape;5547;p70"/>
          <p:cNvGrpSpPr/>
          <p:nvPr/>
        </p:nvGrpSpPr>
        <p:grpSpPr>
          <a:xfrm>
            <a:off x="5473575" y="2287178"/>
            <a:ext cx="339253" cy="339253"/>
            <a:chOff x="1492675" y="2620775"/>
            <a:chExt cx="481825" cy="481825"/>
          </a:xfrm>
        </p:grpSpPr>
        <p:sp>
          <p:nvSpPr>
            <p:cNvPr id="5548" name="Google Shape;5548;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0" name="Google Shape;5550;p7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1" name="Google Shape;5551;p70"/>
          <p:cNvGrpSpPr/>
          <p:nvPr/>
        </p:nvGrpSpPr>
        <p:grpSpPr>
          <a:xfrm>
            <a:off x="6297328" y="2303161"/>
            <a:ext cx="333585" cy="307287"/>
            <a:chOff x="2682350" y="2643425"/>
            <a:chExt cx="473775" cy="436425"/>
          </a:xfrm>
        </p:grpSpPr>
        <p:sp>
          <p:nvSpPr>
            <p:cNvPr id="5552" name="Google Shape;5552;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9" name="Google Shape;5559;p70"/>
          <p:cNvGrpSpPr/>
          <p:nvPr/>
        </p:nvGrpSpPr>
        <p:grpSpPr>
          <a:xfrm>
            <a:off x="6762818" y="2287178"/>
            <a:ext cx="238531" cy="339253"/>
            <a:chOff x="3342725" y="2620775"/>
            <a:chExt cx="338775" cy="481825"/>
          </a:xfrm>
        </p:grpSpPr>
        <p:sp>
          <p:nvSpPr>
            <p:cNvPr id="5560" name="Google Shape;5560;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3" name="Google Shape;5563;p70"/>
          <p:cNvGrpSpPr/>
          <p:nvPr/>
        </p:nvGrpSpPr>
        <p:grpSpPr>
          <a:xfrm>
            <a:off x="7156568" y="2287178"/>
            <a:ext cx="278296" cy="339253"/>
            <a:chOff x="3907325" y="2620775"/>
            <a:chExt cx="395250" cy="481825"/>
          </a:xfrm>
        </p:grpSpPr>
        <p:sp>
          <p:nvSpPr>
            <p:cNvPr id="5564" name="Google Shape;5564;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5" name="Google Shape;5565;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8" name="Google Shape;5568;p70"/>
          <p:cNvGrpSpPr/>
          <p:nvPr/>
        </p:nvGrpSpPr>
        <p:grpSpPr>
          <a:xfrm>
            <a:off x="7549755" y="2297783"/>
            <a:ext cx="339253" cy="318042"/>
            <a:chOff x="4456875" y="2635825"/>
            <a:chExt cx="481825" cy="451700"/>
          </a:xfrm>
        </p:grpSpPr>
        <p:sp>
          <p:nvSpPr>
            <p:cNvPr id="5569" name="Google Shape;5569;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5" name="Google Shape;5575;p70"/>
          <p:cNvGrpSpPr/>
          <p:nvPr/>
        </p:nvGrpSpPr>
        <p:grpSpPr>
          <a:xfrm>
            <a:off x="7974679" y="2297783"/>
            <a:ext cx="339253" cy="318042"/>
            <a:chOff x="5049725" y="2635825"/>
            <a:chExt cx="481825" cy="451700"/>
          </a:xfrm>
        </p:grpSpPr>
        <p:sp>
          <p:nvSpPr>
            <p:cNvPr id="5576" name="Google Shape;5576;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9" name="Google Shape;5579;p70"/>
          <p:cNvGrpSpPr/>
          <p:nvPr/>
        </p:nvGrpSpPr>
        <p:grpSpPr>
          <a:xfrm>
            <a:off x="2375386" y="3952243"/>
            <a:ext cx="338566" cy="338373"/>
            <a:chOff x="5643000" y="2621375"/>
            <a:chExt cx="480850" cy="480575"/>
          </a:xfrm>
        </p:grpSpPr>
        <p:sp>
          <p:nvSpPr>
            <p:cNvPr id="5580" name="Google Shape;5580;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7" name="Google Shape;5587;p70"/>
          <p:cNvGrpSpPr/>
          <p:nvPr/>
        </p:nvGrpSpPr>
        <p:grpSpPr>
          <a:xfrm>
            <a:off x="4192782" y="3951803"/>
            <a:ext cx="339359" cy="339253"/>
            <a:chOff x="6235250" y="2620775"/>
            <a:chExt cx="481975" cy="481825"/>
          </a:xfrm>
        </p:grpSpPr>
        <p:sp>
          <p:nvSpPr>
            <p:cNvPr id="5588" name="Google Shape;5588;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93" name="Google Shape;5593;p7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94" name="Google Shape;5594;p70"/>
          <p:cNvGrpSpPr/>
          <p:nvPr/>
        </p:nvGrpSpPr>
        <p:grpSpPr>
          <a:xfrm>
            <a:off x="5472652" y="2711317"/>
            <a:ext cx="341101" cy="339253"/>
            <a:chOff x="1535000" y="3223325"/>
            <a:chExt cx="484450" cy="481825"/>
          </a:xfrm>
        </p:grpSpPr>
        <p:sp>
          <p:nvSpPr>
            <p:cNvPr id="5595" name="Google Shape;5595;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70"/>
          <p:cNvGrpSpPr/>
          <p:nvPr/>
        </p:nvGrpSpPr>
        <p:grpSpPr>
          <a:xfrm>
            <a:off x="5880219" y="2746618"/>
            <a:ext cx="339253" cy="268649"/>
            <a:chOff x="2085525" y="3263750"/>
            <a:chExt cx="481825" cy="381550"/>
          </a:xfrm>
        </p:grpSpPr>
        <p:sp>
          <p:nvSpPr>
            <p:cNvPr id="5599" name="Google Shape;5599;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7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70"/>
          <p:cNvGrpSpPr/>
          <p:nvPr/>
        </p:nvGrpSpPr>
        <p:grpSpPr>
          <a:xfrm>
            <a:off x="6711982" y="2711308"/>
            <a:ext cx="340204" cy="339271"/>
            <a:chOff x="3270450" y="3213625"/>
            <a:chExt cx="483175" cy="481850"/>
          </a:xfrm>
        </p:grpSpPr>
        <p:sp>
          <p:nvSpPr>
            <p:cNvPr id="5603" name="Google Shape;5603;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70"/>
          <p:cNvGrpSpPr/>
          <p:nvPr/>
        </p:nvGrpSpPr>
        <p:grpSpPr>
          <a:xfrm>
            <a:off x="7211250" y="2711317"/>
            <a:ext cx="168931" cy="339253"/>
            <a:chOff x="3984950" y="3213600"/>
            <a:chExt cx="239925" cy="481825"/>
          </a:xfrm>
        </p:grpSpPr>
        <p:sp>
          <p:nvSpPr>
            <p:cNvPr id="5606" name="Google Shape;5606;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8" name="Google Shape;5608;p7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10" name="Google Shape;5610;p70"/>
          <p:cNvGrpSpPr/>
          <p:nvPr/>
        </p:nvGrpSpPr>
        <p:grpSpPr>
          <a:xfrm>
            <a:off x="1874281" y="3981487"/>
            <a:ext cx="355218" cy="279880"/>
            <a:chOff x="5629975" y="3255775"/>
            <a:chExt cx="504500" cy="397500"/>
          </a:xfrm>
        </p:grpSpPr>
        <p:sp>
          <p:nvSpPr>
            <p:cNvPr id="5611" name="Google Shape;5611;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70"/>
          <p:cNvGrpSpPr/>
          <p:nvPr/>
        </p:nvGrpSpPr>
        <p:grpSpPr>
          <a:xfrm>
            <a:off x="3755839" y="3981593"/>
            <a:ext cx="340256" cy="279669"/>
            <a:chOff x="6234950" y="3255925"/>
            <a:chExt cx="483250" cy="397200"/>
          </a:xfrm>
        </p:grpSpPr>
        <p:sp>
          <p:nvSpPr>
            <p:cNvPr id="5617" name="Google Shape;5617;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70"/>
          <p:cNvGrpSpPr/>
          <p:nvPr/>
        </p:nvGrpSpPr>
        <p:grpSpPr>
          <a:xfrm>
            <a:off x="5051107" y="3125970"/>
            <a:ext cx="318042" cy="339253"/>
            <a:chOff x="914900" y="3806450"/>
            <a:chExt cx="451700" cy="481825"/>
          </a:xfrm>
        </p:grpSpPr>
        <p:sp>
          <p:nvSpPr>
            <p:cNvPr id="5624" name="Google Shape;5624;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0"/>
          <p:cNvGrpSpPr/>
          <p:nvPr/>
        </p:nvGrpSpPr>
        <p:grpSpPr>
          <a:xfrm>
            <a:off x="5470028" y="3125785"/>
            <a:ext cx="346347" cy="339623"/>
            <a:chOff x="1490050" y="3805975"/>
            <a:chExt cx="491900" cy="482350"/>
          </a:xfrm>
        </p:grpSpPr>
        <p:sp>
          <p:nvSpPr>
            <p:cNvPr id="5630" name="Google Shape;5630;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4" name="Google Shape;5634;p70"/>
          <p:cNvGrpSpPr/>
          <p:nvPr/>
        </p:nvGrpSpPr>
        <p:grpSpPr>
          <a:xfrm>
            <a:off x="5893896" y="3125970"/>
            <a:ext cx="311899" cy="339253"/>
            <a:chOff x="2104275" y="3806450"/>
            <a:chExt cx="442975" cy="481825"/>
          </a:xfrm>
        </p:grpSpPr>
        <p:sp>
          <p:nvSpPr>
            <p:cNvPr id="5635" name="Google Shape;5635;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70"/>
          <p:cNvGrpSpPr/>
          <p:nvPr/>
        </p:nvGrpSpPr>
        <p:grpSpPr>
          <a:xfrm>
            <a:off x="6317413" y="3125970"/>
            <a:ext cx="293416" cy="339253"/>
            <a:chOff x="2710875" y="3806450"/>
            <a:chExt cx="416725" cy="481825"/>
          </a:xfrm>
        </p:grpSpPr>
        <p:sp>
          <p:nvSpPr>
            <p:cNvPr id="5638" name="Google Shape;5638;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70"/>
          <p:cNvGrpSpPr/>
          <p:nvPr/>
        </p:nvGrpSpPr>
        <p:grpSpPr>
          <a:xfrm>
            <a:off x="6712457" y="3166412"/>
            <a:ext cx="339253" cy="258369"/>
            <a:chOff x="3271200" y="3863875"/>
            <a:chExt cx="481825" cy="366950"/>
          </a:xfrm>
        </p:grpSpPr>
        <p:sp>
          <p:nvSpPr>
            <p:cNvPr id="5641" name="Google Shape;5641;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70"/>
          <p:cNvGrpSpPr/>
          <p:nvPr/>
        </p:nvGrpSpPr>
        <p:grpSpPr>
          <a:xfrm>
            <a:off x="7147952" y="3126199"/>
            <a:ext cx="295528" cy="338795"/>
            <a:chOff x="3895050" y="3806775"/>
            <a:chExt cx="419725" cy="481175"/>
          </a:xfrm>
        </p:grpSpPr>
        <p:sp>
          <p:nvSpPr>
            <p:cNvPr id="5644" name="Google Shape;5644;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6" name="Google Shape;5646;p70"/>
          <p:cNvGrpSpPr/>
          <p:nvPr/>
        </p:nvGrpSpPr>
        <p:grpSpPr>
          <a:xfrm>
            <a:off x="7551234" y="3125979"/>
            <a:ext cx="336296" cy="339235"/>
            <a:chOff x="4464775" y="3806475"/>
            <a:chExt cx="477625" cy="481800"/>
          </a:xfrm>
        </p:grpSpPr>
        <p:sp>
          <p:nvSpPr>
            <p:cNvPr id="5647" name="Google Shape;5647;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3" name="Google Shape;5653;p70"/>
          <p:cNvGrpSpPr/>
          <p:nvPr/>
        </p:nvGrpSpPr>
        <p:grpSpPr>
          <a:xfrm>
            <a:off x="7974679" y="3125970"/>
            <a:ext cx="339253" cy="339253"/>
            <a:chOff x="5049725" y="3806450"/>
            <a:chExt cx="481825" cy="481825"/>
          </a:xfrm>
        </p:grpSpPr>
        <p:sp>
          <p:nvSpPr>
            <p:cNvPr id="5654" name="Google Shape;5654;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7" name="Google Shape;5657;p70"/>
          <p:cNvGrpSpPr/>
          <p:nvPr/>
        </p:nvGrpSpPr>
        <p:grpSpPr>
          <a:xfrm>
            <a:off x="1461983" y="3951798"/>
            <a:ext cx="339253" cy="339253"/>
            <a:chOff x="5651375" y="3806450"/>
            <a:chExt cx="481825" cy="481825"/>
          </a:xfrm>
        </p:grpSpPr>
        <p:sp>
          <p:nvSpPr>
            <p:cNvPr id="5658" name="Google Shape;5658;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2" name="Google Shape;5662;p70"/>
          <p:cNvGrpSpPr/>
          <p:nvPr/>
        </p:nvGrpSpPr>
        <p:grpSpPr>
          <a:xfrm>
            <a:off x="3360663" y="3953787"/>
            <a:ext cx="298503" cy="335275"/>
            <a:chOff x="6264300" y="3809300"/>
            <a:chExt cx="423950" cy="476175"/>
          </a:xfrm>
        </p:grpSpPr>
        <p:sp>
          <p:nvSpPr>
            <p:cNvPr id="5663" name="Google Shape;5663;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6" name="Google Shape;5666;p70"/>
          <p:cNvGrpSpPr/>
          <p:nvPr/>
        </p:nvGrpSpPr>
        <p:grpSpPr>
          <a:xfrm>
            <a:off x="5039841" y="3538881"/>
            <a:ext cx="340573" cy="339271"/>
            <a:chOff x="898875" y="4399275"/>
            <a:chExt cx="483700" cy="481850"/>
          </a:xfrm>
        </p:grpSpPr>
        <p:sp>
          <p:nvSpPr>
            <p:cNvPr id="5667" name="Google Shape;5667;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5" name="Google Shape;5675;p70"/>
          <p:cNvGrpSpPr/>
          <p:nvPr/>
        </p:nvGrpSpPr>
        <p:grpSpPr>
          <a:xfrm>
            <a:off x="5473575" y="3554133"/>
            <a:ext cx="339253" cy="308765"/>
            <a:chOff x="1492675" y="4420975"/>
            <a:chExt cx="481825" cy="438525"/>
          </a:xfrm>
        </p:grpSpPr>
        <p:sp>
          <p:nvSpPr>
            <p:cNvPr id="5676" name="Google Shape;5676;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0"/>
          <p:cNvGrpSpPr/>
          <p:nvPr/>
        </p:nvGrpSpPr>
        <p:grpSpPr>
          <a:xfrm>
            <a:off x="5878556" y="3539558"/>
            <a:ext cx="342580" cy="337915"/>
            <a:chOff x="2084100" y="4400250"/>
            <a:chExt cx="486550" cy="479925"/>
          </a:xfrm>
        </p:grpSpPr>
        <p:sp>
          <p:nvSpPr>
            <p:cNvPr id="5682" name="Google Shape;5682;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70"/>
          <p:cNvGrpSpPr/>
          <p:nvPr/>
        </p:nvGrpSpPr>
        <p:grpSpPr>
          <a:xfrm>
            <a:off x="6315036" y="3538907"/>
            <a:ext cx="298169" cy="339218"/>
            <a:chOff x="2707950" y="4399325"/>
            <a:chExt cx="423475" cy="481775"/>
          </a:xfrm>
        </p:grpSpPr>
        <p:sp>
          <p:nvSpPr>
            <p:cNvPr id="5689" name="Google Shape;5689;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70"/>
          <p:cNvGrpSpPr/>
          <p:nvPr/>
        </p:nvGrpSpPr>
        <p:grpSpPr>
          <a:xfrm>
            <a:off x="6744555" y="3538881"/>
            <a:ext cx="275057" cy="339271"/>
            <a:chOff x="3330525" y="4399275"/>
            <a:chExt cx="390650" cy="481850"/>
          </a:xfrm>
        </p:grpSpPr>
        <p:sp>
          <p:nvSpPr>
            <p:cNvPr id="5702" name="Google Shape;5702;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9" name="Google Shape;5709;p70"/>
          <p:cNvGrpSpPr/>
          <p:nvPr/>
        </p:nvGrpSpPr>
        <p:grpSpPr>
          <a:xfrm>
            <a:off x="7169084" y="3538890"/>
            <a:ext cx="253265" cy="339253"/>
            <a:chOff x="3938800" y="4399275"/>
            <a:chExt cx="359700" cy="481825"/>
          </a:xfrm>
        </p:grpSpPr>
        <p:sp>
          <p:nvSpPr>
            <p:cNvPr id="5710" name="Google Shape;5710;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5" name="Google Shape;5715;p70"/>
          <p:cNvGrpSpPr/>
          <p:nvPr/>
        </p:nvGrpSpPr>
        <p:grpSpPr>
          <a:xfrm>
            <a:off x="7639862" y="3538890"/>
            <a:ext cx="159039" cy="339253"/>
            <a:chOff x="4584850" y="4399275"/>
            <a:chExt cx="225875" cy="481825"/>
          </a:xfrm>
        </p:grpSpPr>
        <p:sp>
          <p:nvSpPr>
            <p:cNvPr id="5716" name="Google Shape;5716;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8" name="Google Shape;5718;p7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9" name="Google Shape;5719;p70"/>
          <p:cNvGrpSpPr/>
          <p:nvPr/>
        </p:nvGrpSpPr>
        <p:grpSpPr>
          <a:xfrm>
            <a:off x="1049680" y="3951795"/>
            <a:ext cx="339253" cy="339253"/>
            <a:chOff x="5642550" y="4399275"/>
            <a:chExt cx="481825" cy="481825"/>
          </a:xfrm>
        </p:grpSpPr>
        <p:sp>
          <p:nvSpPr>
            <p:cNvPr id="5720" name="Google Shape;5720;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2" name="Google Shape;5722;p70"/>
          <p:cNvGrpSpPr/>
          <p:nvPr/>
        </p:nvGrpSpPr>
        <p:grpSpPr>
          <a:xfrm>
            <a:off x="2859815" y="3963703"/>
            <a:ext cx="363316" cy="315437"/>
            <a:chOff x="6218300" y="4416175"/>
            <a:chExt cx="516000" cy="448000"/>
          </a:xfrm>
        </p:grpSpPr>
        <p:sp>
          <p:nvSpPr>
            <p:cNvPr id="5723" name="Google Shape;5723;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6" name="Google Shape;5726;p70"/>
          <p:cNvGrpSpPr/>
          <p:nvPr/>
        </p:nvGrpSpPr>
        <p:grpSpPr>
          <a:xfrm>
            <a:off x="5918879" y="3951792"/>
            <a:ext cx="339253" cy="339253"/>
            <a:chOff x="899850" y="4992125"/>
            <a:chExt cx="481825" cy="481825"/>
          </a:xfrm>
        </p:grpSpPr>
        <p:sp>
          <p:nvSpPr>
            <p:cNvPr id="5727" name="Google Shape;5727;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0" name="Google Shape;5730;p70"/>
          <p:cNvGrpSpPr/>
          <p:nvPr/>
        </p:nvGrpSpPr>
        <p:grpSpPr>
          <a:xfrm>
            <a:off x="5461708" y="3951792"/>
            <a:ext cx="339253" cy="339253"/>
            <a:chOff x="1492675" y="4992125"/>
            <a:chExt cx="481825" cy="481825"/>
          </a:xfrm>
        </p:grpSpPr>
        <p:sp>
          <p:nvSpPr>
            <p:cNvPr id="5731" name="Google Shape;5731;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3" name="Google Shape;5733;p70"/>
          <p:cNvGrpSpPr/>
          <p:nvPr/>
        </p:nvGrpSpPr>
        <p:grpSpPr>
          <a:xfrm>
            <a:off x="5004462" y="3951792"/>
            <a:ext cx="339253" cy="339253"/>
            <a:chOff x="2085525" y="4992125"/>
            <a:chExt cx="481825" cy="481825"/>
          </a:xfrm>
        </p:grpSpPr>
        <p:sp>
          <p:nvSpPr>
            <p:cNvPr id="5734" name="Google Shape;5734;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70"/>
          <p:cNvGrpSpPr/>
          <p:nvPr/>
        </p:nvGrpSpPr>
        <p:grpSpPr>
          <a:xfrm>
            <a:off x="6833221" y="3951792"/>
            <a:ext cx="339253" cy="339253"/>
            <a:chOff x="2678350" y="4992125"/>
            <a:chExt cx="481825" cy="481825"/>
          </a:xfrm>
        </p:grpSpPr>
        <p:sp>
          <p:nvSpPr>
            <p:cNvPr id="5737" name="Google Shape;5737;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0" name="Google Shape;5740;p70"/>
          <p:cNvGrpSpPr/>
          <p:nvPr/>
        </p:nvGrpSpPr>
        <p:grpSpPr>
          <a:xfrm>
            <a:off x="4628816" y="3951792"/>
            <a:ext cx="339253" cy="339253"/>
            <a:chOff x="3271200" y="4992125"/>
            <a:chExt cx="481825" cy="481825"/>
          </a:xfrm>
        </p:grpSpPr>
        <p:sp>
          <p:nvSpPr>
            <p:cNvPr id="5741" name="Google Shape;5741;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0"/>
          <p:cNvGrpSpPr/>
          <p:nvPr/>
        </p:nvGrpSpPr>
        <p:grpSpPr>
          <a:xfrm>
            <a:off x="7290263" y="3952822"/>
            <a:ext cx="339411" cy="337193"/>
            <a:chOff x="3863900" y="4993625"/>
            <a:chExt cx="482050" cy="478900"/>
          </a:xfrm>
        </p:grpSpPr>
        <p:sp>
          <p:nvSpPr>
            <p:cNvPr id="5745" name="Google Shape;5745;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9" name="Google Shape;5749;p70"/>
          <p:cNvGrpSpPr/>
          <p:nvPr/>
        </p:nvGrpSpPr>
        <p:grpSpPr>
          <a:xfrm>
            <a:off x="7747437" y="3952822"/>
            <a:ext cx="339411" cy="337193"/>
            <a:chOff x="4456725" y="4993625"/>
            <a:chExt cx="482050" cy="478900"/>
          </a:xfrm>
        </p:grpSpPr>
        <p:sp>
          <p:nvSpPr>
            <p:cNvPr id="5750" name="Google Shape;5750;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4" name="Google Shape;5754;p70"/>
          <p:cNvGrpSpPr/>
          <p:nvPr/>
        </p:nvGrpSpPr>
        <p:grpSpPr>
          <a:xfrm>
            <a:off x="6376030" y="3952813"/>
            <a:ext cx="339411" cy="337211"/>
            <a:chOff x="5049575" y="4993600"/>
            <a:chExt cx="482050" cy="478925"/>
          </a:xfrm>
        </p:grpSpPr>
        <p:sp>
          <p:nvSpPr>
            <p:cNvPr id="5755" name="Google Shape;5755;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9" name="Google Shape;5759;p7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60" name="Google Shape;5760;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64"/>
        <p:cNvGrpSpPr/>
        <p:nvPr/>
      </p:nvGrpSpPr>
      <p:grpSpPr>
        <a:xfrm>
          <a:off x="0" y="0"/>
          <a:ext cx="0" cy="0"/>
          <a:chOff x="0" y="0"/>
          <a:chExt cx="0" cy="0"/>
        </a:xfrm>
      </p:grpSpPr>
      <p:grpSp>
        <p:nvGrpSpPr>
          <p:cNvPr id="5765" name="Google Shape;5765;p71"/>
          <p:cNvGrpSpPr/>
          <p:nvPr/>
        </p:nvGrpSpPr>
        <p:grpSpPr>
          <a:xfrm>
            <a:off x="876361" y="1308054"/>
            <a:ext cx="322099" cy="370529"/>
            <a:chOff x="-42971725" y="3217825"/>
            <a:chExt cx="275675" cy="317125"/>
          </a:xfrm>
        </p:grpSpPr>
        <p:sp>
          <p:nvSpPr>
            <p:cNvPr id="5766" name="Google Shape;5766;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71"/>
          <p:cNvGrpSpPr/>
          <p:nvPr/>
        </p:nvGrpSpPr>
        <p:grpSpPr>
          <a:xfrm>
            <a:off x="848276" y="1776710"/>
            <a:ext cx="378270" cy="337551"/>
            <a:chOff x="-42996150" y="3612600"/>
            <a:chExt cx="323750" cy="288900"/>
          </a:xfrm>
        </p:grpSpPr>
        <p:sp>
          <p:nvSpPr>
            <p:cNvPr id="5770" name="Google Shape;5770;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1"/>
          <p:cNvGrpSpPr/>
          <p:nvPr/>
        </p:nvGrpSpPr>
        <p:grpSpPr>
          <a:xfrm>
            <a:off x="851036" y="2186080"/>
            <a:ext cx="372749" cy="370909"/>
            <a:chOff x="-42994575" y="3950300"/>
            <a:chExt cx="319025" cy="317450"/>
          </a:xfrm>
        </p:grpSpPr>
        <p:sp>
          <p:nvSpPr>
            <p:cNvPr id="5774" name="Google Shape;5774;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71"/>
          <p:cNvGrpSpPr/>
          <p:nvPr/>
        </p:nvGrpSpPr>
        <p:grpSpPr>
          <a:xfrm>
            <a:off x="3004431" y="1332912"/>
            <a:ext cx="371785" cy="370879"/>
            <a:chOff x="-41111350" y="3239100"/>
            <a:chExt cx="318200" cy="317425"/>
          </a:xfrm>
        </p:grpSpPr>
        <p:sp>
          <p:nvSpPr>
            <p:cNvPr id="5778" name="Google Shape;5778;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1"/>
          <p:cNvGrpSpPr/>
          <p:nvPr/>
        </p:nvGrpSpPr>
        <p:grpSpPr>
          <a:xfrm>
            <a:off x="3000751" y="1768444"/>
            <a:ext cx="379146" cy="370967"/>
            <a:chOff x="-41117650" y="3605525"/>
            <a:chExt cx="324500" cy="317500"/>
          </a:xfrm>
        </p:grpSpPr>
        <p:sp>
          <p:nvSpPr>
            <p:cNvPr id="5783" name="Google Shape;5783;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6" name="Google Shape;5786;p7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71"/>
          <p:cNvGrpSpPr/>
          <p:nvPr/>
        </p:nvGrpSpPr>
        <p:grpSpPr>
          <a:xfrm>
            <a:off x="1827005" y="2659967"/>
            <a:ext cx="216271" cy="371814"/>
            <a:chOff x="-39205300" y="3220175"/>
            <a:chExt cx="185100" cy="318225"/>
          </a:xfrm>
        </p:grpSpPr>
        <p:sp>
          <p:nvSpPr>
            <p:cNvPr id="5788" name="Google Shape;5788;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1"/>
          <p:cNvGrpSpPr/>
          <p:nvPr/>
        </p:nvGrpSpPr>
        <p:grpSpPr>
          <a:xfrm>
            <a:off x="1792533" y="3120038"/>
            <a:ext cx="300016" cy="369273"/>
            <a:chOff x="-39248625" y="3588600"/>
            <a:chExt cx="256775" cy="316050"/>
          </a:xfrm>
        </p:grpSpPr>
        <p:sp>
          <p:nvSpPr>
            <p:cNvPr id="5791" name="Google Shape;5791;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3" name="Google Shape;5793;p7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5" name="Google Shape;5795;p71"/>
          <p:cNvGrpSpPr/>
          <p:nvPr/>
        </p:nvGrpSpPr>
        <p:grpSpPr>
          <a:xfrm>
            <a:off x="1243246" y="1308054"/>
            <a:ext cx="429504" cy="370879"/>
            <a:chOff x="-42651700" y="3217825"/>
            <a:chExt cx="367600" cy="317425"/>
          </a:xfrm>
        </p:grpSpPr>
        <p:sp>
          <p:nvSpPr>
            <p:cNvPr id="5796" name="Google Shape;5796;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71"/>
          <p:cNvGrpSpPr/>
          <p:nvPr/>
        </p:nvGrpSpPr>
        <p:grpSpPr>
          <a:xfrm>
            <a:off x="1278678" y="1747704"/>
            <a:ext cx="358640" cy="363226"/>
            <a:chOff x="-42617300" y="3587775"/>
            <a:chExt cx="306950" cy="310875"/>
          </a:xfrm>
        </p:grpSpPr>
        <p:sp>
          <p:nvSpPr>
            <p:cNvPr id="5801" name="Google Shape;5801;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3" name="Google Shape;5803;p7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71"/>
          <p:cNvGrpSpPr/>
          <p:nvPr/>
        </p:nvGrpSpPr>
        <p:grpSpPr>
          <a:xfrm>
            <a:off x="3450506" y="1332445"/>
            <a:ext cx="376926" cy="370324"/>
            <a:chOff x="-40748275" y="3238700"/>
            <a:chExt cx="322600" cy="316950"/>
          </a:xfrm>
        </p:grpSpPr>
        <p:sp>
          <p:nvSpPr>
            <p:cNvPr id="5805" name="Google Shape;5805;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71"/>
          <p:cNvGrpSpPr/>
          <p:nvPr/>
        </p:nvGrpSpPr>
        <p:grpSpPr>
          <a:xfrm>
            <a:off x="3453062" y="1800429"/>
            <a:ext cx="371814" cy="338690"/>
            <a:chOff x="-40745125" y="3632900"/>
            <a:chExt cx="318225" cy="289875"/>
          </a:xfrm>
        </p:grpSpPr>
        <p:sp>
          <p:nvSpPr>
            <p:cNvPr id="5812" name="Google Shape;5812;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71"/>
          <p:cNvGrpSpPr/>
          <p:nvPr/>
        </p:nvGrpSpPr>
        <p:grpSpPr>
          <a:xfrm>
            <a:off x="3457209" y="2211639"/>
            <a:ext cx="363518" cy="370178"/>
            <a:chOff x="-40742750" y="3972175"/>
            <a:chExt cx="311125" cy="316825"/>
          </a:xfrm>
        </p:grpSpPr>
        <p:sp>
          <p:nvSpPr>
            <p:cNvPr id="5820" name="Google Shape;5820;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71"/>
          <p:cNvGrpSpPr/>
          <p:nvPr/>
        </p:nvGrpSpPr>
        <p:grpSpPr>
          <a:xfrm>
            <a:off x="2239871" y="2661807"/>
            <a:ext cx="266892" cy="369974"/>
            <a:chOff x="-38860325" y="3221750"/>
            <a:chExt cx="228425" cy="316650"/>
          </a:xfrm>
        </p:grpSpPr>
        <p:sp>
          <p:nvSpPr>
            <p:cNvPr id="5823" name="Google Shape;5823;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71"/>
          <p:cNvGrpSpPr/>
          <p:nvPr/>
        </p:nvGrpSpPr>
        <p:grpSpPr>
          <a:xfrm>
            <a:off x="2190678" y="3123864"/>
            <a:ext cx="380081" cy="367111"/>
            <a:chOff x="-38905225" y="3591875"/>
            <a:chExt cx="325300" cy="314200"/>
          </a:xfrm>
        </p:grpSpPr>
        <p:sp>
          <p:nvSpPr>
            <p:cNvPr id="5828" name="Google Shape;5828;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1" name="Google Shape;5831;p7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2" name="Google Shape;5832;p71"/>
          <p:cNvGrpSpPr/>
          <p:nvPr/>
        </p:nvGrpSpPr>
        <p:grpSpPr>
          <a:xfrm>
            <a:off x="3997427" y="3108944"/>
            <a:ext cx="290815" cy="369740"/>
            <a:chOff x="-37370925" y="3579105"/>
            <a:chExt cx="248900" cy="316450"/>
          </a:xfrm>
        </p:grpSpPr>
        <p:sp>
          <p:nvSpPr>
            <p:cNvPr id="5833" name="Google Shape;5833;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5" name="Google Shape;5835;p7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7" name="Google Shape;5837;p71"/>
          <p:cNvGrpSpPr/>
          <p:nvPr/>
        </p:nvGrpSpPr>
        <p:grpSpPr>
          <a:xfrm>
            <a:off x="1690803" y="2187015"/>
            <a:ext cx="371814" cy="369974"/>
            <a:chOff x="-42259725" y="3951100"/>
            <a:chExt cx="318225" cy="316650"/>
          </a:xfrm>
        </p:grpSpPr>
        <p:sp>
          <p:nvSpPr>
            <p:cNvPr id="5838" name="Google Shape;5838;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71"/>
          <p:cNvGrpSpPr/>
          <p:nvPr/>
        </p:nvGrpSpPr>
        <p:grpSpPr>
          <a:xfrm>
            <a:off x="3889164" y="1366036"/>
            <a:ext cx="370879" cy="337755"/>
            <a:chOff x="-40378075" y="3267450"/>
            <a:chExt cx="317425" cy="289075"/>
          </a:xfrm>
        </p:grpSpPr>
        <p:sp>
          <p:nvSpPr>
            <p:cNvPr id="5841" name="Google Shape;5841;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71"/>
          <p:cNvGrpSpPr/>
          <p:nvPr/>
        </p:nvGrpSpPr>
        <p:grpSpPr>
          <a:xfrm>
            <a:off x="3892830" y="1767304"/>
            <a:ext cx="363548" cy="369974"/>
            <a:chOff x="-40372575" y="3604550"/>
            <a:chExt cx="311150" cy="316650"/>
          </a:xfrm>
        </p:grpSpPr>
        <p:sp>
          <p:nvSpPr>
            <p:cNvPr id="5846" name="Google Shape;5846;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9" name="Google Shape;5849;p7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0" name="Google Shape;5850;p71"/>
          <p:cNvGrpSpPr/>
          <p:nvPr/>
        </p:nvGrpSpPr>
        <p:grpSpPr>
          <a:xfrm>
            <a:off x="2616780" y="2659967"/>
            <a:ext cx="399038" cy="372165"/>
            <a:chOff x="-38542250" y="3220175"/>
            <a:chExt cx="341525" cy="318525"/>
          </a:xfrm>
        </p:grpSpPr>
        <p:sp>
          <p:nvSpPr>
            <p:cNvPr id="5851" name="Google Shape;5851;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1"/>
          <p:cNvGrpSpPr/>
          <p:nvPr/>
        </p:nvGrpSpPr>
        <p:grpSpPr>
          <a:xfrm>
            <a:off x="2638712" y="3119337"/>
            <a:ext cx="369974" cy="369068"/>
            <a:chOff x="-38537400" y="3588000"/>
            <a:chExt cx="316650" cy="315875"/>
          </a:xfrm>
        </p:grpSpPr>
        <p:sp>
          <p:nvSpPr>
            <p:cNvPr id="5855" name="Google Shape;5855;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71"/>
          <p:cNvGrpSpPr/>
          <p:nvPr/>
        </p:nvGrpSpPr>
        <p:grpSpPr>
          <a:xfrm>
            <a:off x="2637792" y="3576866"/>
            <a:ext cx="371814" cy="369974"/>
            <a:chOff x="-38538975" y="3954250"/>
            <a:chExt cx="318225" cy="316650"/>
          </a:xfrm>
        </p:grpSpPr>
        <p:sp>
          <p:nvSpPr>
            <p:cNvPr id="5860" name="Google Shape;5860;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1"/>
          <p:cNvGrpSpPr/>
          <p:nvPr/>
        </p:nvGrpSpPr>
        <p:grpSpPr>
          <a:xfrm>
            <a:off x="3955104" y="3571793"/>
            <a:ext cx="375465" cy="371814"/>
            <a:chOff x="-37385100" y="3949908"/>
            <a:chExt cx="321350" cy="318225"/>
          </a:xfrm>
        </p:grpSpPr>
        <p:sp>
          <p:nvSpPr>
            <p:cNvPr id="5863" name="Google Shape;5863;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71"/>
          <p:cNvGrpSpPr/>
          <p:nvPr/>
        </p:nvGrpSpPr>
        <p:grpSpPr>
          <a:xfrm>
            <a:off x="2130763" y="1307353"/>
            <a:ext cx="370909" cy="370675"/>
            <a:chOff x="-41895050" y="3217225"/>
            <a:chExt cx="317450" cy="317250"/>
          </a:xfrm>
        </p:grpSpPr>
        <p:sp>
          <p:nvSpPr>
            <p:cNvPr id="5866" name="Google Shape;5866;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1"/>
          <p:cNvGrpSpPr/>
          <p:nvPr/>
        </p:nvGrpSpPr>
        <p:grpSpPr>
          <a:xfrm>
            <a:off x="2130310" y="1744287"/>
            <a:ext cx="371814" cy="369974"/>
            <a:chOff x="-41893475" y="3584850"/>
            <a:chExt cx="318225" cy="316650"/>
          </a:xfrm>
        </p:grpSpPr>
        <p:sp>
          <p:nvSpPr>
            <p:cNvPr id="5872" name="Google Shape;5872;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6" name="Google Shape;5876;p7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8" name="Google Shape;5878;p71"/>
          <p:cNvGrpSpPr/>
          <p:nvPr/>
        </p:nvGrpSpPr>
        <p:grpSpPr>
          <a:xfrm>
            <a:off x="900338" y="3139579"/>
            <a:ext cx="337522" cy="370909"/>
            <a:chOff x="-39998250" y="3605325"/>
            <a:chExt cx="288875" cy="317450"/>
          </a:xfrm>
        </p:grpSpPr>
        <p:sp>
          <p:nvSpPr>
            <p:cNvPr id="5879" name="Google Shape;5879;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71"/>
          <p:cNvGrpSpPr/>
          <p:nvPr/>
        </p:nvGrpSpPr>
        <p:grpSpPr>
          <a:xfrm>
            <a:off x="884112" y="3598043"/>
            <a:ext cx="369974" cy="369945"/>
            <a:chOff x="-40011050" y="3972375"/>
            <a:chExt cx="316650" cy="316625"/>
          </a:xfrm>
        </p:grpSpPr>
        <p:sp>
          <p:nvSpPr>
            <p:cNvPr id="5882" name="Google Shape;5882;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71"/>
          <p:cNvGrpSpPr/>
          <p:nvPr/>
        </p:nvGrpSpPr>
        <p:grpSpPr>
          <a:xfrm>
            <a:off x="3116043" y="2662742"/>
            <a:ext cx="266921" cy="369039"/>
            <a:chOff x="-38129425" y="3222550"/>
            <a:chExt cx="228450" cy="315850"/>
          </a:xfrm>
        </p:grpSpPr>
        <p:sp>
          <p:nvSpPr>
            <p:cNvPr id="5885" name="Google Shape;5885;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71"/>
          <p:cNvGrpSpPr/>
          <p:nvPr/>
        </p:nvGrpSpPr>
        <p:grpSpPr>
          <a:xfrm>
            <a:off x="3071012" y="3119337"/>
            <a:ext cx="371785" cy="369974"/>
            <a:chOff x="-38172725" y="3588000"/>
            <a:chExt cx="318200" cy="316650"/>
          </a:xfrm>
        </p:grpSpPr>
        <p:sp>
          <p:nvSpPr>
            <p:cNvPr id="5888" name="Google Shape;5888;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71"/>
          <p:cNvGrpSpPr/>
          <p:nvPr/>
        </p:nvGrpSpPr>
        <p:grpSpPr>
          <a:xfrm>
            <a:off x="3146914" y="3577772"/>
            <a:ext cx="219981" cy="369974"/>
            <a:chOff x="-38109725" y="3955025"/>
            <a:chExt cx="188275" cy="316650"/>
          </a:xfrm>
        </p:grpSpPr>
        <p:sp>
          <p:nvSpPr>
            <p:cNvPr id="5897" name="Google Shape;5897;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9" name="Google Shape;5899;p7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0" name="Google Shape;5900;p71"/>
          <p:cNvGrpSpPr/>
          <p:nvPr/>
        </p:nvGrpSpPr>
        <p:grpSpPr>
          <a:xfrm>
            <a:off x="2562313" y="1309193"/>
            <a:ext cx="373654" cy="369068"/>
            <a:chOff x="-41530375" y="3218800"/>
            <a:chExt cx="319800" cy="315875"/>
          </a:xfrm>
        </p:grpSpPr>
        <p:sp>
          <p:nvSpPr>
            <p:cNvPr id="5901" name="Google Shape;5901;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71"/>
          <p:cNvGrpSpPr/>
          <p:nvPr/>
        </p:nvGrpSpPr>
        <p:grpSpPr>
          <a:xfrm>
            <a:off x="2564607" y="1824351"/>
            <a:ext cx="369068" cy="289004"/>
            <a:chOff x="-41526450" y="3653375"/>
            <a:chExt cx="315875" cy="247350"/>
          </a:xfrm>
        </p:grpSpPr>
        <p:sp>
          <p:nvSpPr>
            <p:cNvPr id="5904" name="Google Shape;5904;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1"/>
          <p:cNvGrpSpPr/>
          <p:nvPr/>
        </p:nvGrpSpPr>
        <p:grpSpPr>
          <a:xfrm>
            <a:off x="2565994" y="2187015"/>
            <a:ext cx="366293" cy="369974"/>
            <a:chOff x="-41526450" y="3951100"/>
            <a:chExt cx="313500" cy="316650"/>
          </a:xfrm>
        </p:grpSpPr>
        <p:sp>
          <p:nvSpPr>
            <p:cNvPr id="5907" name="Google Shape;5907;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71"/>
          <p:cNvGrpSpPr/>
          <p:nvPr/>
        </p:nvGrpSpPr>
        <p:grpSpPr>
          <a:xfrm>
            <a:off x="1331249" y="2681144"/>
            <a:ext cx="339595" cy="371814"/>
            <a:chOff x="-39625900" y="3238300"/>
            <a:chExt cx="290650" cy="318225"/>
          </a:xfrm>
        </p:grpSpPr>
        <p:sp>
          <p:nvSpPr>
            <p:cNvPr id="5911" name="Google Shape;5911;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3" name="Google Shape;5913;p7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71"/>
          <p:cNvGrpSpPr/>
          <p:nvPr/>
        </p:nvGrpSpPr>
        <p:grpSpPr>
          <a:xfrm>
            <a:off x="1325300" y="3597605"/>
            <a:ext cx="366293" cy="370441"/>
            <a:chOff x="-39647175" y="3972000"/>
            <a:chExt cx="313500" cy="317050"/>
          </a:xfrm>
        </p:grpSpPr>
        <p:sp>
          <p:nvSpPr>
            <p:cNvPr id="5915" name="Google Shape;5915;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71"/>
          <p:cNvGrpSpPr/>
          <p:nvPr/>
        </p:nvGrpSpPr>
        <p:grpSpPr>
          <a:xfrm>
            <a:off x="3494427" y="2661603"/>
            <a:ext cx="375495" cy="370879"/>
            <a:chOff x="-37808850" y="3221575"/>
            <a:chExt cx="321375" cy="317425"/>
          </a:xfrm>
        </p:grpSpPr>
        <p:sp>
          <p:nvSpPr>
            <p:cNvPr id="5919" name="Google Shape;5919;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71"/>
          <p:cNvGrpSpPr/>
          <p:nvPr/>
        </p:nvGrpSpPr>
        <p:grpSpPr>
          <a:xfrm>
            <a:off x="3503201" y="3183634"/>
            <a:ext cx="372749" cy="241158"/>
            <a:chOff x="-37806500" y="3643030"/>
            <a:chExt cx="319025" cy="206400"/>
          </a:xfrm>
        </p:grpSpPr>
        <p:sp>
          <p:nvSpPr>
            <p:cNvPr id="5922" name="Google Shape;5922;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1"/>
          <p:cNvGrpSpPr/>
          <p:nvPr/>
        </p:nvGrpSpPr>
        <p:grpSpPr>
          <a:xfrm>
            <a:off x="3505508" y="3575931"/>
            <a:ext cx="368134" cy="371814"/>
            <a:chOff x="-37804925" y="3953450"/>
            <a:chExt cx="315075" cy="318225"/>
          </a:xfrm>
        </p:grpSpPr>
        <p:sp>
          <p:nvSpPr>
            <p:cNvPr id="5925" name="Google Shape;5925;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8" name="Google Shape;5928;p7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9" name="Google Shape;5929;p71"/>
          <p:cNvGrpSpPr/>
          <p:nvPr/>
        </p:nvGrpSpPr>
        <p:grpSpPr>
          <a:xfrm>
            <a:off x="4860977" y="1328538"/>
            <a:ext cx="355663" cy="308725"/>
            <a:chOff x="-28462125" y="3199700"/>
            <a:chExt cx="298550" cy="259150"/>
          </a:xfrm>
        </p:grpSpPr>
        <p:sp>
          <p:nvSpPr>
            <p:cNvPr id="5930" name="Google Shape;5930;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1"/>
          <p:cNvGrpSpPr/>
          <p:nvPr/>
        </p:nvGrpSpPr>
        <p:grpSpPr>
          <a:xfrm>
            <a:off x="4861930" y="1763228"/>
            <a:ext cx="353757" cy="352833"/>
            <a:chOff x="-28461325" y="3545475"/>
            <a:chExt cx="296950" cy="296175"/>
          </a:xfrm>
        </p:grpSpPr>
        <p:sp>
          <p:nvSpPr>
            <p:cNvPr id="5934" name="Google Shape;5934;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71"/>
          <p:cNvGrpSpPr/>
          <p:nvPr/>
        </p:nvGrpSpPr>
        <p:grpSpPr>
          <a:xfrm>
            <a:off x="4858162" y="2213272"/>
            <a:ext cx="361292" cy="352803"/>
            <a:chOff x="-28463700" y="3914875"/>
            <a:chExt cx="303275" cy="296150"/>
          </a:xfrm>
        </p:grpSpPr>
        <p:sp>
          <p:nvSpPr>
            <p:cNvPr id="5941" name="Google Shape;5941;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71"/>
          <p:cNvGrpSpPr/>
          <p:nvPr/>
        </p:nvGrpSpPr>
        <p:grpSpPr>
          <a:xfrm>
            <a:off x="7092947" y="1369355"/>
            <a:ext cx="351880" cy="227092"/>
            <a:chOff x="-26573400" y="3224125"/>
            <a:chExt cx="295375" cy="190625"/>
          </a:xfrm>
        </p:grpSpPr>
        <p:sp>
          <p:nvSpPr>
            <p:cNvPr id="5944" name="Google Shape;5944;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71"/>
          <p:cNvGrpSpPr/>
          <p:nvPr/>
        </p:nvGrpSpPr>
        <p:grpSpPr>
          <a:xfrm>
            <a:off x="7092947" y="1763690"/>
            <a:ext cx="351880" cy="351910"/>
            <a:chOff x="-26573400" y="3546250"/>
            <a:chExt cx="295375" cy="295400"/>
          </a:xfrm>
        </p:grpSpPr>
        <p:sp>
          <p:nvSpPr>
            <p:cNvPr id="5947" name="Google Shape;5947;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71"/>
          <p:cNvGrpSpPr/>
          <p:nvPr/>
        </p:nvGrpSpPr>
        <p:grpSpPr>
          <a:xfrm>
            <a:off x="7081228" y="2213599"/>
            <a:ext cx="375319" cy="352148"/>
            <a:chOff x="-26583625" y="3917025"/>
            <a:chExt cx="315050" cy="295600"/>
          </a:xfrm>
        </p:grpSpPr>
        <p:sp>
          <p:nvSpPr>
            <p:cNvPr id="5953" name="Google Shape;5953;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7" name="Google Shape;5957;p7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8" name="Google Shape;5958;p71"/>
          <p:cNvGrpSpPr/>
          <p:nvPr/>
        </p:nvGrpSpPr>
        <p:grpSpPr>
          <a:xfrm>
            <a:off x="5779742" y="3172629"/>
            <a:ext cx="289039" cy="352833"/>
            <a:chOff x="-24694925" y="3518700"/>
            <a:chExt cx="242625" cy="296175"/>
          </a:xfrm>
        </p:grpSpPr>
        <p:sp>
          <p:nvSpPr>
            <p:cNvPr id="5959" name="Google Shape;5959;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71"/>
          <p:cNvGrpSpPr/>
          <p:nvPr/>
        </p:nvGrpSpPr>
        <p:grpSpPr>
          <a:xfrm>
            <a:off x="5779280" y="3622657"/>
            <a:ext cx="289962" cy="352833"/>
            <a:chOff x="-24709100" y="3888875"/>
            <a:chExt cx="243400" cy="296175"/>
          </a:xfrm>
        </p:grpSpPr>
        <p:sp>
          <p:nvSpPr>
            <p:cNvPr id="5964" name="Google Shape;5964;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1"/>
          <p:cNvGrpSpPr/>
          <p:nvPr/>
        </p:nvGrpSpPr>
        <p:grpSpPr>
          <a:xfrm>
            <a:off x="7979280" y="2695320"/>
            <a:ext cx="356556" cy="349557"/>
            <a:chOff x="-22863675" y="3131775"/>
            <a:chExt cx="299300" cy="293425"/>
          </a:xfrm>
        </p:grpSpPr>
        <p:sp>
          <p:nvSpPr>
            <p:cNvPr id="5968" name="Google Shape;5968;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71"/>
          <p:cNvGrpSpPr/>
          <p:nvPr/>
        </p:nvGrpSpPr>
        <p:grpSpPr>
          <a:xfrm>
            <a:off x="5322144" y="1306499"/>
            <a:ext cx="310602" cy="352803"/>
            <a:chOff x="-28069875" y="3175300"/>
            <a:chExt cx="260725" cy="296150"/>
          </a:xfrm>
        </p:grpSpPr>
        <p:sp>
          <p:nvSpPr>
            <p:cNvPr id="5972" name="Google Shape;5972;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1" name="Google Shape;5981;p7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2" name="Google Shape;5982;p71"/>
          <p:cNvGrpSpPr/>
          <p:nvPr/>
        </p:nvGrpSpPr>
        <p:grpSpPr>
          <a:xfrm>
            <a:off x="5363423" y="2213733"/>
            <a:ext cx="228045" cy="351880"/>
            <a:chOff x="-28032075" y="3916450"/>
            <a:chExt cx="191425" cy="295375"/>
          </a:xfrm>
        </p:grpSpPr>
        <p:sp>
          <p:nvSpPr>
            <p:cNvPr id="5983" name="Google Shape;5983;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71"/>
          <p:cNvGrpSpPr/>
          <p:nvPr/>
        </p:nvGrpSpPr>
        <p:grpSpPr>
          <a:xfrm>
            <a:off x="7528769" y="1306484"/>
            <a:ext cx="352833" cy="352833"/>
            <a:chOff x="-26201650" y="3176075"/>
            <a:chExt cx="296175" cy="296175"/>
          </a:xfrm>
        </p:grpSpPr>
        <p:sp>
          <p:nvSpPr>
            <p:cNvPr id="5987" name="Google Shape;5987;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71"/>
          <p:cNvGrpSpPr/>
          <p:nvPr/>
        </p:nvGrpSpPr>
        <p:grpSpPr>
          <a:xfrm>
            <a:off x="7528293" y="1763705"/>
            <a:ext cx="353786" cy="351880"/>
            <a:chOff x="-26204800" y="3547050"/>
            <a:chExt cx="296975" cy="295375"/>
          </a:xfrm>
        </p:grpSpPr>
        <p:sp>
          <p:nvSpPr>
            <p:cNvPr id="5990" name="Google Shape;5990;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2" name="Google Shape;5992;p7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3" name="Google Shape;5993;p71"/>
          <p:cNvGrpSpPr/>
          <p:nvPr/>
        </p:nvGrpSpPr>
        <p:grpSpPr>
          <a:xfrm>
            <a:off x="6199548" y="2693683"/>
            <a:ext cx="345328" cy="352833"/>
            <a:chOff x="-24353875" y="3147725"/>
            <a:chExt cx="289875" cy="296175"/>
          </a:xfrm>
        </p:grpSpPr>
        <p:sp>
          <p:nvSpPr>
            <p:cNvPr id="5994" name="Google Shape;5994;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1"/>
          <p:cNvGrpSpPr/>
          <p:nvPr/>
        </p:nvGrpSpPr>
        <p:grpSpPr>
          <a:xfrm>
            <a:off x="6207530" y="3173090"/>
            <a:ext cx="329365" cy="351910"/>
            <a:chOff x="-24344425" y="3519475"/>
            <a:chExt cx="276475" cy="295400"/>
          </a:xfrm>
        </p:grpSpPr>
        <p:sp>
          <p:nvSpPr>
            <p:cNvPr id="5997" name="Google Shape;5997;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1"/>
          <p:cNvGrpSpPr/>
          <p:nvPr/>
        </p:nvGrpSpPr>
        <p:grpSpPr>
          <a:xfrm>
            <a:off x="6197210" y="3625010"/>
            <a:ext cx="350004" cy="348128"/>
            <a:chOff x="-24353075" y="3891250"/>
            <a:chExt cx="293800" cy="292225"/>
          </a:xfrm>
        </p:grpSpPr>
        <p:sp>
          <p:nvSpPr>
            <p:cNvPr id="6000" name="Google Shape;6000;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1"/>
          <p:cNvGrpSpPr/>
          <p:nvPr/>
        </p:nvGrpSpPr>
        <p:grpSpPr>
          <a:xfrm>
            <a:off x="7980681" y="3173313"/>
            <a:ext cx="353757" cy="351463"/>
            <a:chOff x="-22845575" y="3504075"/>
            <a:chExt cx="296950" cy="295025"/>
          </a:xfrm>
        </p:grpSpPr>
        <p:sp>
          <p:nvSpPr>
            <p:cNvPr id="6003" name="Google Shape;6003;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71"/>
          <p:cNvGrpSpPr/>
          <p:nvPr/>
        </p:nvGrpSpPr>
        <p:grpSpPr>
          <a:xfrm>
            <a:off x="5773862" y="1306961"/>
            <a:ext cx="299344" cy="351880"/>
            <a:chOff x="-27691025" y="3175300"/>
            <a:chExt cx="251275" cy="295375"/>
          </a:xfrm>
        </p:grpSpPr>
        <p:sp>
          <p:nvSpPr>
            <p:cNvPr id="6006" name="Google Shape;6006;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71"/>
          <p:cNvGrpSpPr/>
          <p:nvPr/>
        </p:nvGrpSpPr>
        <p:grpSpPr>
          <a:xfrm>
            <a:off x="5746179" y="1825637"/>
            <a:ext cx="354710" cy="228015"/>
            <a:chOff x="-27721750" y="3598250"/>
            <a:chExt cx="297750" cy="191400"/>
          </a:xfrm>
        </p:grpSpPr>
        <p:sp>
          <p:nvSpPr>
            <p:cNvPr id="6011" name="Google Shape;6011;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1"/>
          <p:cNvGrpSpPr/>
          <p:nvPr/>
        </p:nvGrpSpPr>
        <p:grpSpPr>
          <a:xfrm>
            <a:off x="5747579" y="2219183"/>
            <a:ext cx="351910" cy="340980"/>
            <a:chOff x="-27719400" y="3925600"/>
            <a:chExt cx="295400" cy="286225"/>
          </a:xfrm>
        </p:grpSpPr>
        <p:sp>
          <p:nvSpPr>
            <p:cNvPr id="6014" name="Google Shape;6014;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71"/>
          <p:cNvGrpSpPr/>
          <p:nvPr/>
        </p:nvGrpSpPr>
        <p:grpSpPr>
          <a:xfrm>
            <a:off x="7968851" y="1306023"/>
            <a:ext cx="353757" cy="353757"/>
            <a:chOff x="-25834600" y="3176875"/>
            <a:chExt cx="296950" cy="296950"/>
          </a:xfrm>
        </p:grpSpPr>
        <p:sp>
          <p:nvSpPr>
            <p:cNvPr id="6017" name="Google Shape;6017;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1"/>
          <p:cNvGrpSpPr/>
          <p:nvPr/>
        </p:nvGrpSpPr>
        <p:grpSpPr>
          <a:xfrm>
            <a:off x="7968851" y="1774024"/>
            <a:ext cx="353757" cy="331241"/>
            <a:chOff x="-25834600" y="3564375"/>
            <a:chExt cx="296950" cy="278050"/>
          </a:xfrm>
        </p:grpSpPr>
        <p:sp>
          <p:nvSpPr>
            <p:cNvPr id="6023" name="Google Shape;6023;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1"/>
          <p:cNvGrpSpPr/>
          <p:nvPr/>
        </p:nvGrpSpPr>
        <p:grpSpPr>
          <a:xfrm>
            <a:off x="7966974" y="2213376"/>
            <a:ext cx="357509" cy="352595"/>
            <a:chOff x="-25834600" y="3915850"/>
            <a:chExt cx="300100" cy="295975"/>
          </a:xfrm>
        </p:grpSpPr>
        <p:sp>
          <p:nvSpPr>
            <p:cNvPr id="6032" name="Google Shape;6032;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71"/>
          <p:cNvGrpSpPr/>
          <p:nvPr/>
        </p:nvGrpSpPr>
        <p:grpSpPr>
          <a:xfrm>
            <a:off x="6702402" y="2694606"/>
            <a:ext cx="228968" cy="350987"/>
            <a:chOff x="-23930925" y="3149300"/>
            <a:chExt cx="192200" cy="294625"/>
          </a:xfrm>
        </p:grpSpPr>
        <p:sp>
          <p:nvSpPr>
            <p:cNvPr id="6036" name="Google Shape;6036;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1"/>
          <p:cNvGrpSpPr/>
          <p:nvPr/>
        </p:nvGrpSpPr>
        <p:grpSpPr>
          <a:xfrm>
            <a:off x="6659232" y="3173090"/>
            <a:ext cx="315307" cy="351910"/>
            <a:chOff x="-23962425" y="3519475"/>
            <a:chExt cx="264675" cy="295400"/>
          </a:xfrm>
        </p:grpSpPr>
        <p:sp>
          <p:nvSpPr>
            <p:cNvPr id="6041" name="Google Shape;6041;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3" name="Google Shape;6043;p7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4" name="Google Shape;6044;p71"/>
          <p:cNvGrpSpPr/>
          <p:nvPr/>
        </p:nvGrpSpPr>
        <p:grpSpPr>
          <a:xfrm>
            <a:off x="8037908" y="3623134"/>
            <a:ext cx="239302" cy="351880"/>
            <a:chOff x="-22788075" y="3904625"/>
            <a:chExt cx="200875" cy="295375"/>
          </a:xfrm>
        </p:grpSpPr>
        <p:sp>
          <p:nvSpPr>
            <p:cNvPr id="6045" name="Google Shape;6045;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71"/>
          <p:cNvGrpSpPr/>
          <p:nvPr/>
        </p:nvGrpSpPr>
        <p:grpSpPr>
          <a:xfrm>
            <a:off x="6193206" y="1306499"/>
            <a:ext cx="354710" cy="352803"/>
            <a:chOff x="-27351575" y="3175300"/>
            <a:chExt cx="297750" cy="296150"/>
          </a:xfrm>
        </p:grpSpPr>
        <p:sp>
          <p:nvSpPr>
            <p:cNvPr id="6050" name="Google Shape;6050;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1"/>
          <p:cNvGrpSpPr/>
          <p:nvPr/>
        </p:nvGrpSpPr>
        <p:grpSpPr>
          <a:xfrm>
            <a:off x="6235914" y="1763109"/>
            <a:ext cx="269293" cy="353072"/>
            <a:chOff x="-27313750" y="3545275"/>
            <a:chExt cx="226050" cy="296375"/>
          </a:xfrm>
        </p:grpSpPr>
        <p:sp>
          <p:nvSpPr>
            <p:cNvPr id="6055" name="Google Shape;6055;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1"/>
          <p:cNvGrpSpPr/>
          <p:nvPr/>
        </p:nvGrpSpPr>
        <p:grpSpPr>
          <a:xfrm>
            <a:off x="6193206" y="2211380"/>
            <a:ext cx="354710" cy="356586"/>
            <a:chOff x="-27351575" y="3915650"/>
            <a:chExt cx="297750" cy="299325"/>
          </a:xfrm>
        </p:grpSpPr>
        <p:sp>
          <p:nvSpPr>
            <p:cNvPr id="6059" name="Google Shape;6059;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71"/>
          <p:cNvGrpSpPr/>
          <p:nvPr/>
        </p:nvGrpSpPr>
        <p:grpSpPr>
          <a:xfrm>
            <a:off x="4880696" y="2693579"/>
            <a:ext cx="319060" cy="353042"/>
            <a:chOff x="-25445525" y="3175900"/>
            <a:chExt cx="267825" cy="296350"/>
          </a:xfrm>
        </p:grpSpPr>
        <p:sp>
          <p:nvSpPr>
            <p:cNvPr id="6062" name="Google Shape;6062;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1"/>
          <p:cNvGrpSpPr/>
          <p:nvPr/>
        </p:nvGrpSpPr>
        <p:grpSpPr>
          <a:xfrm>
            <a:off x="4862410" y="3183902"/>
            <a:ext cx="355633" cy="330288"/>
            <a:chOff x="-25465200" y="3565175"/>
            <a:chExt cx="298525" cy="277250"/>
          </a:xfrm>
        </p:grpSpPr>
        <p:sp>
          <p:nvSpPr>
            <p:cNvPr id="6066" name="Google Shape;6066;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1"/>
          <p:cNvGrpSpPr/>
          <p:nvPr/>
        </p:nvGrpSpPr>
        <p:grpSpPr>
          <a:xfrm>
            <a:off x="4861948" y="3623432"/>
            <a:ext cx="356556" cy="351285"/>
            <a:chOff x="-25465200" y="3916150"/>
            <a:chExt cx="299300" cy="294875"/>
          </a:xfrm>
        </p:grpSpPr>
        <p:sp>
          <p:nvSpPr>
            <p:cNvPr id="6069" name="Google Shape;6069;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71"/>
          <p:cNvGrpSpPr/>
          <p:nvPr/>
        </p:nvGrpSpPr>
        <p:grpSpPr>
          <a:xfrm>
            <a:off x="7089388" y="2693698"/>
            <a:ext cx="351880" cy="352803"/>
            <a:chOff x="-23615075" y="3148525"/>
            <a:chExt cx="295375" cy="296150"/>
          </a:xfrm>
        </p:grpSpPr>
        <p:sp>
          <p:nvSpPr>
            <p:cNvPr id="6072" name="Google Shape;6072;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7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7" name="Google Shape;6077;p71"/>
          <p:cNvGrpSpPr/>
          <p:nvPr/>
        </p:nvGrpSpPr>
        <p:grpSpPr>
          <a:xfrm>
            <a:off x="7088911" y="3632977"/>
            <a:ext cx="352833" cy="332194"/>
            <a:chOff x="-23615075" y="3906200"/>
            <a:chExt cx="296175" cy="278850"/>
          </a:xfrm>
        </p:grpSpPr>
        <p:sp>
          <p:nvSpPr>
            <p:cNvPr id="6078" name="Google Shape;6078;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1" name="Google Shape;6081;p7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2" name="Google Shape;6082;p71"/>
          <p:cNvGrpSpPr/>
          <p:nvPr/>
        </p:nvGrpSpPr>
        <p:grpSpPr>
          <a:xfrm>
            <a:off x="6637880" y="1306618"/>
            <a:ext cx="353757" cy="352565"/>
            <a:chOff x="-26980600" y="3175500"/>
            <a:chExt cx="296950" cy="295950"/>
          </a:xfrm>
        </p:grpSpPr>
        <p:sp>
          <p:nvSpPr>
            <p:cNvPr id="6083" name="Google Shape;6083;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6" name="Google Shape;6086;p7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7" name="Google Shape;6087;p71"/>
          <p:cNvGrpSpPr/>
          <p:nvPr/>
        </p:nvGrpSpPr>
        <p:grpSpPr>
          <a:xfrm>
            <a:off x="6638357" y="2245154"/>
            <a:ext cx="352803" cy="289039"/>
            <a:chOff x="-26981375" y="3951875"/>
            <a:chExt cx="296150" cy="242625"/>
          </a:xfrm>
        </p:grpSpPr>
        <p:sp>
          <p:nvSpPr>
            <p:cNvPr id="6088" name="Google Shape;6088;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1"/>
          <p:cNvGrpSpPr/>
          <p:nvPr/>
        </p:nvGrpSpPr>
        <p:grpSpPr>
          <a:xfrm>
            <a:off x="5303399" y="2692745"/>
            <a:ext cx="351910" cy="354710"/>
            <a:chOff x="-25094250" y="3176075"/>
            <a:chExt cx="295400" cy="297750"/>
          </a:xfrm>
        </p:grpSpPr>
        <p:sp>
          <p:nvSpPr>
            <p:cNvPr id="6092" name="Google Shape;6092;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71"/>
          <p:cNvGrpSpPr/>
          <p:nvPr/>
        </p:nvGrpSpPr>
        <p:grpSpPr>
          <a:xfrm>
            <a:off x="5303399" y="3173106"/>
            <a:ext cx="351910" cy="351880"/>
            <a:chOff x="-25094250" y="3547050"/>
            <a:chExt cx="295400" cy="295375"/>
          </a:xfrm>
        </p:grpSpPr>
        <p:sp>
          <p:nvSpPr>
            <p:cNvPr id="6096" name="Google Shape;6096;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1"/>
          <p:cNvGrpSpPr/>
          <p:nvPr/>
        </p:nvGrpSpPr>
        <p:grpSpPr>
          <a:xfrm>
            <a:off x="7535476" y="2693698"/>
            <a:ext cx="352803" cy="352803"/>
            <a:chOff x="-23245675" y="3148525"/>
            <a:chExt cx="296150" cy="296150"/>
          </a:xfrm>
        </p:grpSpPr>
        <p:sp>
          <p:nvSpPr>
            <p:cNvPr id="6103" name="Google Shape;6103;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1"/>
          <p:cNvGrpSpPr/>
          <p:nvPr/>
        </p:nvGrpSpPr>
        <p:grpSpPr>
          <a:xfrm>
            <a:off x="7535938" y="3622672"/>
            <a:ext cx="351880" cy="352803"/>
            <a:chOff x="-23244900" y="3888100"/>
            <a:chExt cx="295375" cy="296150"/>
          </a:xfrm>
        </p:grpSpPr>
        <p:sp>
          <p:nvSpPr>
            <p:cNvPr id="6108" name="Google Shape;6108;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9" name="Google Shape;6119;p7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121" name="Google Shape;6121;p7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25"/>
        <p:cNvGrpSpPr/>
        <p:nvPr/>
      </p:nvGrpSpPr>
      <p:grpSpPr>
        <a:xfrm>
          <a:off x="0" y="0"/>
          <a:ext cx="0" cy="0"/>
          <a:chOff x="0" y="0"/>
          <a:chExt cx="0" cy="0"/>
        </a:xfrm>
      </p:grpSpPr>
      <p:sp>
        <p:nvSpPr>
          <p:cNvPr id="6126" name="Google Shape;6126;p7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7" name="Google Shape;6127;p72"/>
          <p:cNvGrpSpPr/>
          <p:nvPr/>
        </p:nvGrpSpPr>
        <p:grpSpPr>
          <a:xfrm>
            <a:off x="850004" y="1823018"/>
            <a:ext cx="367261" cy="367261"/>
            <a:chOff x="-65145700" y="3727425"/>
            <a:chExt cx="317425" cy="317425"/>
          </a:xfrm>
        </p:grpSpPr>
        <p:sp>
          <p:nvSpPr>
            <p:cNvPr id="6128" name="Google Shape;6128;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2"/>
          <p:cNvGrpSpPr/>
          <p:nvPr/>
        </p:nvGrpSpPr>
        <p:grpSpPr>
          <a:xfrm>
            <a:off x="853201" y="2251933"/>
            <a:ext cx="360868" cy="367261"/>
            <a:chOff x="-65144125" y="4094450"/>
            <a:chExt cx="311900" cy="317425"/>
          </a:xfrm>
        </p:grpSpPr>
        <p:sp>
          <p:nvSpPr>
            <p:cNvPr id="6131" name="Google Shape;6131;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4" name="Google Shape;6134;p7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5" name="Google Shape;6135;p72"/>
          <p:cNvGrpSpPr/>
          <p:nvPr/>
        </p:nvGrpSpPr>
        <p:grpSpPr>
          <a:xfrm>
            <a:off x="3056770" y="1822628"/>
            <a:ext cx="370645" cy="368042"/>
            <a:chOff x="-63250675" y="3744075"/>
            <a:chExt cx="320350" cy="318100"/>
          </a:xfrm>
        </p:grpSpPr>
        <p:sp>
          <p:nvSpPr>
            <p:cNvPr id="6136" name="Google Shape;6136;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72"/>
          <p:cNvGrpSpPr/>
          <p:nvPr/>
        </p:nvGrpSpPr>
        <p:grpSpPr>
          <a:xfrm>
            <a:off x="3058462" y="2251933"/>
            <a:ext cx="367261" cy="367261"/>
            <a:chOff x="-63250675" y="4110200"/>
            <a:chExt cx="317425" cy="317425"/>
          </a:xfrm>
        </p:grpSpPr>
        <p:sp>
          <p:nvSpPr>
            <p:cNvPr id="6140" name="Google Shape;6140;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2"/>
          <p:cNvGrpSpPr/>
          <p:nvPr/>
        </p:nvGrpSpPr>
        <p:grpSpPr>
          <a:xfrm>
            <a:off x="1737509" y="2749028"/>
            <a:ext cx="359075" cy="358844"/>
            <a:chOff x="-61351725" y="3372400"/>
            <a:chExt cx="310350" cy="310150"/>
          </a:xfrm>
        </p:grpSpPr>
        <p:sp>
          <p:nvSpPr>
            <p:cNvPr id="6150" name="Google Shape;6150;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2"/>
          <p:cNvGrpSpPr/>
          <p:nvPr/>
        </p:nvGrpSpPr>
        <p:grpSpPr>
          <a:xfrm>
            <a:off x="1733864" y="3212084"/>
            <a:ext cx="366364" cy="333534"/>
            <a:chOff x="-61354875" y="3751050"/>
            <a:chExt cx="316650" cy="288275"/>
          </a:xfrm>
        </p:grpSpPr>
        <p:sp>
          <p:nvSpPr>
            <p:cNvPr id="6154" name="Google Shape;6154;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72"/>
          <p:cNvGrpSpPr/>
          <p:nvPr/>
        </p:nvGrpSpPr>
        <p:grpSpPr>
          <a:xfrm>
            <a:off x="1733864" y="3653724"/>
            <a:ext cx="366364" cy="367290"/>
            <a:chOff x="-61354875" y="4101525"/>
            <a:chExt cx="316650" cy="317450"/>
          </a:xfrm>
        </p:grpSpPr>
        <p:sp>
          <p:nvSpPr>
            <p:cNvPr id="6158" name="Google Shape;6158;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2"/>
          <p:cNvGrpSpPr/>
          <p:nvPr/>
        </p:nvGrpSpPr>
        <p:grpSpPr>
          <a:xfrm>
            <a:off x="3950299" y="2745600"/>
            <a:ext cx="368157" cy="365699"/>
            <a:chOff x="-59470075" y="3308975"/>
            <a:chExt cx="318200" cy="316075"/>
          </a:xfrm>
        </p:grpSpPr>
        <p:sp>
          <p:nvSpPr>
            <p:cNvPr id="6161" name="Google Shape;6161;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72"/>
          <p:cNvGrpSpPr/>
          <p:nvPr/>
        </p:nvGrpSpPr>
        <p:grpSpPr>
          <a:xfrm>
            <a:off x="1295729" y="1381305"/>
            <a:ext cx="367261" cy="364686"/>
            <a:chOff x="-64781025" y="3361050"/>
            <a:chExt cx="317425" cy="315200"/>
          </a:xfrm>
        </p:grpSpPr>
        <p:sp>
          <p:nvSpPr>
            <p:cNvPr id="6171" name="Google Shape;6171;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5" name="Google Shape;6175;p7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72"/>
          <p:cNvGrpSpPr/>
          <p:nvPr/>
        </p:nvGrpSpPr>
        <p:grpSpPr>
          <a:xfrm>
            <a:off x="3500129" y="1822744"/>
            <a:ext cx="382765" cy="367810"/>
            <a:chOff x="-62890750" y="3747425"/>
            <a:chExt cx="330825" cy="317900"/>
          </a:xfrm>
        </p:grpSpPr>
        <p:sp>
          <p:nvSpPr>
            <p:cNvPr id="6179" name="Google Shape;6179;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2"/>
          <p:cNvGrpSpPr/>
          <p:nvPr/>
        </p:nvGrpSpPr>
        <p:grpSpPr>
          <a:xfrm>
            <a:off x="3507881" y="2252381"/>
            <a:ext cx="367261" cy="366364"/>
            <a:chOff x="-62884425" y="4111775"/>
            <a:chExt cx="317425" cy="316650"/>
          </a:xfrm>
        </p:grpSpPr>
        <p:sp>
          <p:nvSpPr>
            <p:cNvPr id="6194" name="Google Shape;6194;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2"/>
          <p:cNvGrpSpPr/>
          <p:nvPr/>
        </p:nvGrpSpPr>
        <p:grpSpPr>
          <a:xfrm>
            <a:off x="2180515" y="2748450"/>
            <a:ext cx="365438" cy="360001"/>
            <a:chOff x="-60991775" y="3376900"/>
            <a:chExt cx="315850" cy="311150"/>
          </a:xfrm>
        </p:grpSpPr>
        <p:sp>
          <p:nvSpPr>
            <p:cNvPr id="6197" name="Google Shape;6197;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72"/>
          <p:cNvGrpSpPr/>
          <p:nvPr/>
        </p:nvGrpSpPr>
        <p:grpSpPr>
          <a:xfrm>
            <a:off x="2180052" y="3199314"/>
            <a:ext cx="366364" cy="359075"/>
            <a:chOff x="-60988625" y="3740800"/>
            <a:chExt cx="316650" cy="310350"/>
          </a:xfrm>
        </p:grpSpPr>
        <p:sp>
          <p:nvSpPr>
            <p:cNvPr id="6201" name="Google Shape;6201;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2"/>
          <p:cNvGrpSpPr/>
          <p:nvPr/>
        </p:nvGrpSpPr>
        <p:grpSpPr>
          <a:xfrm>
            <a:off x="2180052" y="3654765"/>
            <a:ext cx="366364" cy="365207"/>
            <a:chOff x="-60987850" y="4100950"/>
            <a:chExt cx="316650" cy="315650"/>
          </a:xfrm>
        </p:grpSpPr>
        <p:sp>
          <p:nvSpPr>
            <p:cNvPr id="6205" name="Google Shape;6205;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72"/>
          <p:cNvGrpSpPr/>
          <p:nvPr/>
        </p:nvGrpSpPr>
        <p:grpSpPr>
          <a:xfrm>
            <a:off x="3949836" y="3200225"/>
            <a:ext cx="369083" cy="357253"/>
            <a:chOff x="-59447250" y="3706150"/>
            <a:chExt cx="319000" cy="308775"/>
          </a:xfrm>
        </p:grpSpPr>
        <p:sp>
          <p:nvSpPr>
            <p:cNvPr id="6211" name="Google Shape;6211;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2"/>
          <p:cNvGrpSpPr/>
          <p:nvPr/>
        </p:nvGrpSpPr>
        <p:grpSpPr>
          <a:xfrm>
            <a:off x="1738564" y="1381536"/>
            <a:ext cx="368186" cy="364224"/>
            <a:chOff x="-64406125" y="3362225"/>
            <a:chExt cx="318225" cy="314800"/>
          </a:xfrm>
        </p:grpSpPr>
        <p:sp>
          <p:nvSpPr>
            <p:cNvPr id="6216" name="Google Shape;6216;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8" name="Google Shape;6218;p7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9" name="Google Shape;6219;p72"/>
          <p:cNvGrpSpPr/>
          <p:nvPr/>
        </p:nvGrpSpPr>
        <p:grpSpPr>
          <a:xfrm>
            <a:off x="1739027" y="2252381"/>
            <a:ext cx="367261" cy="366364"/>
            <a:chOff x="-64410850" y="4094450"/>
            <a:chExt cx="317425" cy="316650"/>
          </a:xfrm>
        </p:grpSpPr>
        <p:sp>
          <p:nvSpPr>
            <p:cNvPr id="6220" name="Google Shape;6220;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3" name="Google Shape;6223;p7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72"/>
          <p:cNvGrpSpPr/>
          <p:nvPr/>
        </p:nvGrpSpPr>
        <p:grpSpPr>
          <a:xfrm>
            <a:off x="3960575" y="1822454"/>
            <a:ext cx="365467" cy="368389"/>
            <a:chOff x="-62516625" y="3743175"/>
            <a:chExt cx="315875" cy="318400"/>
          </a:xfrm>
        </p:grpSpPr>
        <p:sp>
          <p:nvSpPr>
            <p:cNvPr id="6225" name="Google Shape;6225;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72"/>
          <p:cNvGrpSpPr/>
          <p:nvPr/>
        </p:nvGrpSpPr>
        <p:grpSpPr>
          <a:xfrm>
            <a:off x="3967415" y="2272426"/>
            <a:ext cx="351786" cy="326274"/>
            <a:chOff x="-62511900" y="4129100"/>
            <a:chExt cx="304050" cy="282000"/>
          </a:xfrm>
        </p:grpSpPr>
        <p:sp>
          <p:nvSpPr>
            <p:cNvPr id="6228" name="Google Shape;6228;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2"/>
          <p:cNvGrpSpPr/>
          <p:nvPr/>
        </p:nvGrpSpPr>
        <p:grpSpPr>
          <a:xfrm>
            <a:off x="2645537" y="2744820"/>
            <a:ext cx="310770" cy="367261"/>
            <a:chOff x="-60597975" y="3367475"/>
            <a:chExt cx="268600" cy="317425"/>
          </a:xfrm>
        </p:grpSpPr>
        <p:sp>
          <p:nvSpPr>
            <p:cNvPr id="6234" name="Google Shape;6234;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9" name="Google Shape;6239;p7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0" name="Google Shape;6240;p72"/>
          <p:cNvGrpSpPr/>
          <p:nvPr/>
        </p:nvGrpSpPr>
        <p:grpSpPr>
          <a:xfrm>
            <a:off x="2617740" y="3706136"/>
            <a:ext cx="366364" cy="262465"/>
            <a:chOff x="-60621600" y="4145650"/>
            <a:chExt cx="316650" cy="226850"/>
          </a:xfrm>
        </p:grpSpPr>
        <p:sp>
          <p:nvSpPr>
            <p:cNvPr id="6241" name="Google Shape;6241;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72"/>
          <p:cNvGrpSpPr/>
          <p:nvPr/>
        </p:nvGrpSpPr>
        <p:grpSpPr>
          <a:xfrm>
            <a:off x="3954392" y="3654635"/>
            <a:ext cx="359972" cy="365467"/>
            <a:chOff x="-59400775" y="4084200"/>
            <a:chExt cx="311125" cy="315875"/>
          </a:xfrm>
        </p:grpSpPr>
        <p:sp>
          <p:nvSpPr>
            <p:cNvPr id="6245" name="Google Shape;6245;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72"/>
          <p:cNvGrpSpPr/>
          <p:nvPr/>
        </p:nvGrpSpPr>
        <p:grpSpPr>
          <a:xfrm>
            <a:off x="2178486" y="1380466"/>
            <a:ext cx="365438" cy="366364"/>
            <a:chOff x="-64044600" y="3360375"/>
            <a:chExt cx="315850" cy="316650"/>
          </a:xfrm>
        </p:grpSpPr>
        <p:sp>
          <p:nvSpPr>
            <p:cNvPr id="6252" name="Google Shape;6252;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72"/>
          <p:cNvGrpSpPr/>
          <p:nvPr/>
        </p:nvGrpSpPr>
        <p:grpSpPr>
          <a:xfrm>
            <a:off x="2204909" y="1823018"/>
            <a:ext cx="312592" cy="367261"/>
            <a:chOff x="-64022550" y="3727425"/>
            <a:chExt cx="270175" cy="317425"/>
          </a:xfrm>
        </p:grpSpPr>
        <p:sp>
          <p:nvSpPr>
            <p:cNvPr id="6256" name="Google Shape;6256;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72"/>
          <p:cNvGrpSpPr/>
          <p:nvPr/>
        </p:nvGrpSpPr>
        <p:grpSpPr>
          <a:xfrm>
            <a:off x="2229047" y="2251918"/>
            <a:ext cx="264317" cy="367290"/>
            <a:chOff x="-64001300" y="4093650"/>
            <a:chExt cx="228450" cy="317450"/>
          </a:xfrm>
        </p:grpSpPr>
        <p:sp>
          <p:nvSpPr>
            <p:cNvPr id="6260" name="Google Shape;6260;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2"/>
          <p:cNvGrpSpPr/>
          <p:nvPr/>
        </p:nvGrpSpPr>
        <p:grpSpPr>
          <a:xfrm>
            <a:off x="848051" y="2745210"/>
            <a:ext cx="359972" cy="366480"/>
            <a:chOff x="-62148800" y="3377700"/>
            <a:chExt cx="311125" cy="316750"/>
          </a:xfrm>
        </p:grpSpPr>
        <p:sp>
          <p:nvSpPr>
            <p:cNvPr id="6265" name="Google Shape;6265;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72"/>
          <p:cNvGrpSpPr/>
          <p:nvPr/>
        </p:nvGrpSpPr>
        <p:grpSpPr>
          <a:xfrm>
            <a:off x="843958" y="3195207"/>
            <a:ext cx="368157" cy="367290"/>
            <a:chOff x="-62154300" y="3743950"/>
            <a:chExt cx="318200" cy="317450"/>
          </a:xfrm>
        </p:grpSpPr>
        <p:sp>
          <p:nvSpPr>
            <p:cNvPr id="6268" name="Google Shape;6268;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2"/>
          <p:cNvGrpSpPr/>
          <p:nvPr/>
        </p:nvGrpSpPr>
        <p:grpSpPr>
          <a:xfrm>
            <a:off x="843944" y="3654187"/>
            <a:ext cx="368186" cy="366364"/>
            <a:chOff x="-62151950" y="4111775"/>
            <a:chExt cx="318225" cy="316650"/>
          </a:xfrm>
        </p:grpSpPr>
        <p:sp>
          <p:nvSpPr>
            <p:cNvPr id="6271" name="Google Shape;6271;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2"/>
          <p:cNvGrpSpPr/>
          <p:nvPr/>
        </p:nvGrpSpPr>
        <p:grpSpPr>
          <a:xfrm>
            <a:off x="3062568" y="2744733"/>
            <a:ext cx="368157" cy="367434"/>
            <a:chOff x="-60254550" y="3367325"/>
            <a:chExt cx="318200" cy="317575"/>
          </a:xfrm>
        </p:grpSpPr>
        <p:sp>
          <p:nvSpPr>
            <p:cNvPr id="6276" name="Google Shape;6276;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2"/>
          <p:cNvGrpSpPr/>
          <p:nvPr/>
        </p:nvGrpSpPr>
        <p:grpSpPr>
          <a:xfrm>
            <a:off x="3063465" y="3195727"/>
            <a:ext cx="366364" cy="366248"/>
            <a:chOff x="-60255350" y="3733825"/>
            <a:chExt cx="316650" cy="316550"/>
          </a:xfrm>
        </p:grpSpPr>
        <p:sp>
          <p:nvSpPr>
            <p:cNvPr id="6281" name="Google Shape;6281;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2"/>
          <p:cNvGrpSpPr/>
          <p:nvPr/>
        </p:nvGrpSpPr>
        <p:grpSpPr>
          <a:xfrm>
            <a:off x="3091262" y="3654635"/>
            <a:ext cx="310770" cy="365467"/>
            <a:chOff x="-60232500" y="4101525"/>
            <a:chExt cx="268600" cy="315875"/>
          </a:xfrm>
        </p:grpSpPr>
        <p:sp>
          <p:nvSpPr>
            <p:cNvPr id="6289" name="Google Shape;6289;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1" name="Google Shape;6291;p7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2" name="Google Shape;6292;p72"/>
          <p:cNvGrpSpPr/>
          <p:nvPr/>
        </p:nvGrpSpPr>
        <p:grpSpPr>
          <a:xfrm>
            <a:off x="2624262" y="1380466"/>
            <a:ext cx="368186" cy="366364"/>
            <a:chOff x="-63679950" y="3360375"/>
            <a:chExt cx="318225" cy="316650"/>
          </a:xfrm>
        </p:grpSpPr>
        <p:sp>
          <p:nvSpPr>
            <p:cNvPr id="6293" name="Google Shape;6293;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7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8" name="Google Shape;6298;p72"/>
          <p:cNvGrpSpPr/>
          <p:nvPr/>
        </p:nvGrpSpPr>
        <p:grpSpPr>
          <a:xfrm>
            <a:off x="2622889" y="2251803"/>
            <a:ext cx="370934" cy="367521"/>
            <a:chOff x="-63679950" y="4093450"/>
            <a:chExt cx="320600" cy="317650"/>
          </a:xfrm>
        </p:grpSpPr>
        <p:sp>
          <p:nvSpPr>
            <p:cNvPr id="6299" name="Google Shape;6299;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72"/>
          <p:cNvGrpSpPr/>
          <p:nvPr/>
        </p:nvGrpSpPr>
        <p:grpSpPr>
          <a:xfrm>
            <a:off x="1283006" y="2744805"/>
            <a:ext cx="366364" cy="367290"/>
            <a:chOff x="-61784125" y="3377700"/>
            <a:chExt cx="316650" cy="317450"/>
          </a:xfrm>
        </p:grpSpPr>
        <p:sp>
          <p:nvSpPr>
            <p:cNvPr id="6303" name="Google Shape;6303;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2"/>
          <p:cNvGrpSpPr/>
          <p:nvPr/>
        </p:nvGrpSpPr>
        <p:grpSpPr>
          <a:xfrm>
            <a:off x="1283006" y="3195207"/>
            <a:ext cx="366364" cy="367290"/>
            <a:chOff x="-61783350" y="3743950"/>
            <a:chExt cx="316650" cy="317450"/>
          </a:xfrm>
        </p:grpSpPr>
        <p:sp>
          <p:nvSpPr>
            <p:cNvPr id="6311" name="Google Shape;6311;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3" name="Google Shape;6313;p7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6" name="Google Shape;6316;p72"/>
          <p:cNvGrpSpPr/>
          <p:nvPr/>
        </p:nvGrpSpPr>
        <p:grpSpPr>
          <a:xfrm>
            <a:off x="3504430" y="3655040"/>
            <a:ext cx="369112" cy="364657"/>
            <a:chOff x="-59869425" y="4102225"/>
            <a:chExt cx="319025" cy="315175"/>
          </a:xfrm>
        </p:grpSpPr>
        <p:sp>
          <p:nvSpPr>
            <p:cNvPr id="6317" name="Google Shape;6317;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2"/>
          <p:cNvGrpSpPr/>
          <p:nvPr/>
        </p:nvGrpSpPr>
        <p:grpSpPr>
          <a:xfrm>
            <a:off x="2623233" y="4123862"/>
            <a:ext cx="366364" cy="365467"/>
            <a:chOff x="-59029025" y="3711650"/>
            <a:chExt cx="316650" cy="315875"/>
          </a:xfrm>
        </p:grpSpPr>
        <p:sp>
          <p:nvSpPr>
            <p:cNvPr id="6322" name="Google Shape;6322;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2"/>
          <p:cNvGrpSpPr/>
          <p:nvPr/>
        </p:nvGrpSpPr>
        <p:grpSpPr>
          <a:xfrm>
            <a:off x="4859311" y="1379917"/>
            <a:ext cx="351940" cy="348188"/>
            <a:chOff x="581525" y="3254850"/>
            <a:chExt cx="297750" cy="294575"/>
          </a:xfrm>
        </p:grpSpPr>
        <p:sp>
          <p:nvSpPr>
            <p:cNvPr id="6330" name="Google Shape;6330;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2"/>
          <p:cNvGrpSpPr/>
          <p:nvPr/>
        </p:nvGrpSpPr>
        <p:grpSpPr>
          <a:xfrm>
            <a:off x="4858380" y="1818853"/>
            <a:ext cx="353802" cy="351497"/>
            <a:chOff x="580725" y="3617925"/>
            <a:chExt cx="299325" cy="297375"/>
          </a:xfrm>
        </p:grpSpPr>
        <p:sp>
          <p:nvSpPr>
            <p:cNvPr id="6334" name="Google Shape;6334;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72"/>
          <p:cNvGrpSpPr/>
          <p:nvPr/>
        </p:nvGrpSpPr>
        <p:grpSpPr>
          <a:xfrm>
            <a:off x="4860242" y="2266043"/>
            <a:ext cx="350079" cy="350079"/>
            <a:chOff x="583100" y="3982600"/>
            <a:chExt cx="296175" cy="296175"/>
          </a:xfrm>
        </p:grpSpPr>
        <p:sp>
          <p:nvSpPr>
            <p:cNvPr id="6340" name="Google Shape;6340;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2"/>
          <p:cNvGrpSpPr/>
          <p:nvPr/>
        </p:nvGrpSpPr>
        <p:grpSpPr>
          <a:xfrm>
            <a:off x="7092856" y="1379667"/>
            <a:ext cx="307231" cy="348690"/>
            <a:chOff x="2423775" y="3226875"/>
            <a:chExt cx="259925" cy="295000"/>
          </a:xfrm>
        </p:grpSpPr>
        <p:sp>
          <p:nvSpPr>
            <p:cNvPr id="6348" name="Google Shape;6348;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72"/>
          <p:cNvGrpSpPr/>
          <p:nvPr/>
        </p:nvGrpSpPr>
        <p:grpSpPr>
          <a:xfrm>
            <a:off x="7070043" y="1820952"/>
            <a:ext cx="352857" cy="347301"/>
            <a:chOff x="2404875" y="3592725"/>
            <a:chExt cx="298525" cy="293825"/>
          </a:xfrm>
        </p:grpSpPr>
        <p:sp>
          <p:nvSpPr>
            <p:cNvPr id="6352" name="Google Shape;6352;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2"/>
          <p:cNvGrpSpPr/>
          <p:nvPr/>
        </p:nvGrpSpPr>
        <p:grpSpPr>
          <a:xfrm>
            <a:off x="7070974" y="2266517"/>
            <a:ext cx="350995" cy="349133"/>
            <a:chOff x="2404875" y="3955825"/>
            <a:chExt cx="296950" cy="295375"/>
          </a:xfrm>
        </p:grpSpPr>
        <p:sp>
          <p:nvSpPr>
            <p:cNvPr id="6356" name="Google Shape;6356;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2"/>
          <p:cNvGrpSpPr/>
          <p:nvPr/>
        </p:nvGrpSpPr>
        <p:grpSpPr>
          <a:xfrm>
            <a:off x="5764954" y="2730711"/>
            <a:ext cx="349163" cy="350079"/>
            <a:chOff x="4263650" y="3235150"/>
            <a:chExt cx="295400" cy="296175"/>
          </a:xfrm>
        </p:grpSpPr>
        <p:sp>
          <p:nvSpPr>
            <p:cNvPr id="6361" name="Google Shape;6361;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72"/>
          <p:cNvGrpSpPr/>
          <p:nvPr/>
        </p:nvGrpSpPr>
        <p:grpSpPr>
          <a:xfrm>
            <a:off x="5762634" y="3189872"/>
            <a:ext cx="353802" cy="327739"/>
            <a:chOff x="4266025" y="3609275"/>
            <a:chExt cx="299325" cy="277275"/>
          </a:xfrm>
        </p:grpSpPr>
        <p:sp>
          <p:nvSpPr>
            <p:cNvPr id="6367" name="Google Shape;6367;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72"/>
          <p:cNvGrpSpPr/>
          <p:nvPr/>
        </p:nvGrpSpPr>
        <p:grpSpPr>
          <a:xfrm>
            <a:off x="5763092" y="3655259"/>
            <a:ext cx="352886" cy="349133"/>
            <a:chOff x="4263650" y="3963700"/>
            <a:chExt cx="298550" cy="295375"/>
          </a:xfrm>
        </p:grpSpPr>
        <p:sp>
          <p:nvSpPr>
            <p:cNvPr id="6370" name="Google Shape;6370;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2"/>
          <p:cNvGrpSpPr/>
          <p:nvPr/>
        </p:nvGrpSpPr>
        <p:grpSpPr>
          <a:xfrm>
            <a:off x="8041429" y="2730711"/>
            <a:ext cx="226264" cy="350079"/>
            <a:chOff x="6164975" y="3211525"/>
            <a:chExt cx="191425" cy="296175"/>
          </a:xfrm>
        </p:grpSpPr>
        <p:sp>
          <p:nvSpPr>
            <p:cNvPr id="6378" name="Google Shape;6378;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2"/>
          <p:cNvGrpSpPr/>
          <p:nvPr/>
        </p:nvGrpSpPr>
        <p:grpSpPr>
          <a:xfrm>
            <a:off x="5303466" y="1378987"/>
            <a:ext cx="352886" cy="350049"/>
            <a:chOff x="946175" y="3253275"/>
            <a:chExt cx="298550" cy="296150"/>
          </a:xfrm>
        </p:grpSpPr>
        <p:sp>
          <p:nvSpPr>
            <p:cNvPr id="6386" name="Google Shape;6386;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2"/>
          <p:cNvGrpSpPr/>
          <p:nvPr/>
        </p:nvGrpSpPr>
        <p:grpSpPr>
          <a:xfrm>
            <a:off x="5304397" y="1820951"/>
            <a:ext cx="351024" cy="347301"/>
            <a:chOff x="946175" y="3619500"/>
            <a:chExt cx="296975" cy="293825"/>
          </a:xfrm>
        </p:grpSpPr>
        <p:sp>
          <p:nvSpPr>
            <p:cNvPr id="6392" name="Google Shape;6392;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72"/>
          <p:cNvGrpSpPr/>
          <p:nvPr/>
        </p:nvGrpSpPr>
        <p:grpSpPr>
          <a:xfrm>
            <a:off x="5303939" y="2265585"/>
            <a:ext cx="351940" cy="350995"/>
            <a:chOff x="944600" y="3981825"/>
            <a:chExt cx="297750" cy="296950"/>
          </a:xfrm>
        </p:grpSpPr>
        <p:sp>
          <p:nvSpPr>
            <p:cNvPr id="6399" name="Google Shape;6399;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72"/>
          <p:cNvGrpSpPr/>
          <p:nvPr/>
        </p:nvGrpSpPr>
        <p:grpSpPr>
          <a:xfrm>
            <a:off x="7520875" y="1379445"/>
            <a:ext cx="350079" cy="349133"/>
            <a:chOff x="2768750" y="3227275"/>
            <a:chExt cx="296175" cy="295375"/>
          </a:xfrm>
        </p:grpSpPr>
        <p:sp>
          <p:nvSpPr>
            <p:cNvPr id="6404" name="Google Shape;6404;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72"/>
          <p:cNvGrpSpPr/>
          <p:nvPr/>
        </p:nvGrpSpPr>
        <p:grpSpPr>
          <a:xfrm>
            <a:off x="7541826" y="1820317"/>
            <a:ext cx="308177" cy="348572"/>
            <a:chOff x="2786075" y="3591800"/>
            <a:chExt cx="260725" cy="294900"/>
          </a:xfrm>
        </p:grpSpPr>
        <p:sp>
          <p:nvSpPr>
            <p:cNvPr id="6413" name="Google Shape;6413;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72"/>
          <p:cNvGrpSpPr/>
          <p:nvPr/>
        </p:nvGrpSpPr>
        <p:grpSpPr>
          <a:xfrm>
            <a:off x="7582324" y="2266044"/>
            <a:ext cx="227180" cy="350079"/>
            <a:chOff x="2819150" y="3955025"/>
            <a:chExt cx="192200" cy="296175"/>
          </a:xfrm>
        </p:grpSpPr>
        <p:sp>
          <p:nvSpPr>
            <p:cNvPr id="6419" name="Google Shape;6419;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72"/>
          <p:cNvGrpSpPr/>
          <p:nvPr/>
        </p:nvGrpSpPr>
        <p:grpSpPr>
          <a:xfrm>
            <a:off x="6206097" y="2731642"/>
            <a:ext cx="349133" cy="348217"/>
            <a:chOff x="4629125" y="3235150"/>
            <a:chExt cx="295375" cy="294600"/>
          </a:xfrm>
        </p:grpSpPr>
        <p:sp>
          <p:nvSpPr>
            <p:cNvPr id="6424" name="Google Shape;6424;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72"/>
          <p:cNvGrpSpPr/>
          <p:nvPr/>
        </p:nvGrpSpPr>
        <p:grpSpPr>
          <a:xfrm>
            <a:off x="6206082" y="3179175"/>
            <a:ext cx="349163" cy="349133"/>
            <a:chOff x="4628325" y="3599825"/>
            <a:chExt cx="295400" cy="295375"/>
          </a:xfrm>
        </p:grpSpPr>
        <p:sp>
          <p:nvSpPr>
            <p:cNvPr id="6430" name="Google Shape;6430;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72"/>
          <p:cNvGrpSpPr/>
          <p:nvPr/>
        </p:nvGrpSpPr>
        <p:grpSpPr>
          <a:xfrm>
            <a:off x="6227033" y="3654786"/>
            <a:ext cx="307261" cy="350079"/>
            <a:chOff x="4645650" y="3962900"/>
            <a:chExt cx="259950" cy="296175"/>
          </a:xfrm>
        </p:grpSpPr>
        <p:sp>
          <p:nvSpPr>
            <p:cNvPr id="6443" name="Google Shape;6443;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72"/>
          <p:cNvGrpSpPr/>
          <p:nvPr/>
        </p:nvGrpSpPr>
        <p:grpSpPr>
          <a:xfrm>
            <a:off x="7979994" y="3179648"/>
            <a:ext cx="349133" cy="348188"/>
            <a:chOff x="6143725" y="3582500"/>
            <a:chExt cx="295375" cy="294575"/>
          </a:xfrm>
        </p:grpSpPr>
        <p:sp>
          <p:nvSpPr>
            <p:cNvPr id="6450" name="Google Shape;6450;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72"/>
          <p:cNvGrpSpPr/>
          <p:nvPr/>
        </p:nvGrpSpPr>
        <p:grpSpPr>
          <a:xfrm>
            <a:off x="5748820" y="1378987"/>
            <a:ext cx="350995" cy="350049"/>
            <a:chOff x="1310075" y="3253275"/>
            <a:chExt cx="296950" cy="296150"/>
          </a:xfrm>
        </p:grpSpPr>
        <p:sp>
          <p:nvSpPr>
            <p:cNvPr id="6458" name="Google Shape;6458;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1" name="Google Shape;6461;p7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2" name="Google Shape;6462;p72"/>
          <p:cNvGrpSpPr/>
          <p:nvPr/>
        </p:nvGrpSpPr>
        <p:grpSpPr>
          <a:xfrm>
            <a:off x="5748347" y="2265246"/>
            <a:ext cx="351941" cy="351675"/>
            <a:chOff x="1310075" y="3980250"/>
            <a:chExt cx="297750" cy="297525"/>
          </a:xfrm>
        </p:grpSpPr>
        <p:sp>
          <p:nvSpPr>
            <p:cNvPr id="6463" name="Google Shape;6463;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72"/>
          <p:cNvGrpSpPr/>
          <p:nvPr/>
        </p:nvGrpSpPr>
        <p:grpSpPr>
          <a:xfrm>
            <a:off x="8013136" y="1379445"/>
            <a:ext cx="266305" cy="349133"/>
            <a:chOff x="3167275" y="3227275"/>
            <a:chExt cx="225300" cy="295375"/>
          </a:xfrm>
        </p:grpSpPr>
        <p:sp>
          <p:nvSpPr>
            <p:cNvPr id="6468" name="Google Shape;6468;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3" name="Google Shape;6473;p7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4" name="Google Shape;6474;p72"/>
          <p:cNvGrpSpPr/>
          <p:nvPr/>
        </p:nvGrpSpPr>
        <p:grpSpPr>
          <a:xfrm>
            <a:off x="7970318" y="2266502"/>
            <a:ext cx="351940" cy="349163"/>
            <a:chOff x="3133425" y="3955025"/>
            <a:chExt cx="297750" cy="295400"/>
          </a:xfrm>
        </p:grpSpPr>
        <p:sp>
          <p:nvSpPr>
            <p:cNvPr id="6475" name="Google Shape;6475;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2"/>
          <p:cNvGrpSpPr/>
          <p:nvPr/>
        </p:nvGrpSpPr>
        <p:grpSpPr>
          <a:xfrm>
            <a:off x="6650491" y="2730090"/>
            <a:ext cx="350079" cy="351320"/>
            <a:chOff x="4991425" y="3234750"/>
            <a:chExt cx="296175" cy="297225"/>
          </a:xfrm>
        </p:grpSpPr>
        <p:sp>
          <p:nvSpPr>
            <p:cNvPr id="6479" name="Google Shape;6479;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2"/>
          <p:cNvGrpSpPr/>
          <p:nvPr/>
        </p:nvGrpSpPr>
        <p:grpSpPr>
          <a:xfrm>
            <a:off x="6650491" y="3199653"/>
            <a:ext cx="350079" cy="308177"/>
            <a:chOff x="4991425" y="3617150"/>
            <a:chExt cx="296175" cy="260725"/>
          </a:xfrm>
        </p:grpSpPr>
        <p:sp>
          <p:nvSpPr>
            <p:cNvPr id="6486" name="Google Shape;6486;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2"/>
          <p:cNvGrpSpPr/>
          <p:nvPr/>
        </p:nvGrpSpPr>
        <p:grpSpPr>
          <a:xfrm>
            <a:off x="6727764" y="3655244"/>
            <a:ext cx="195532" cy="349163"/>
            <a:chOff x="5056800" y="3962900"/>
            <a:chExt cx="165425" cy="295400"/>
          </a:xfrm>
        </p:grpSpPr>
        <p:sp>
          <p:nvSpPr>
            <p:cNvPr id="6494" name="Google Shape;6494;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72"/>
          <p:cNvGrpSpPr/>
          <p:nvPr/>
        </p:nvGrpSpPr>
        <p:grpSpPr>
          <a:xfrm>
            <a:off x="7979062" y="3655260"/>
            <a:ext cx="350995" cy="349133"/>
            <a:chOff x="6168925" y="3936925"/>
            <a:chExt cx="296950" cy="295375"/>
          </a:xfrm>
        </p:grpSpPr>
        <p:sp>
          <p:nvSpPr>
            <p:cNvPr id="6498" name="Google Shape;6498;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72"/>
          <p:cNvGrpSpPr/>
          <p:nvPr/>
        </p:nvGrpSpPr>
        <p:grpSpPr>
          <a:xfrm>
            <a:off x="6192781" y="1372332"/>
            <a:ext cx="348188" cy="349133"/>
            <a:chOff x="1674750" y="3254050"/>
            <a:chExt cx="294575" cy="295375"/>
          </a:xfrm>
        </p:grpSpPr>
        <p:sp>
          <p:nvSpPr>
            <p:cNvPr id="6505" name="Google Shape;6505;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2"/>
          <p:cNvGrpSpPr/>
          <p:nvPr/>
        </p:nvGrpSpPr>
        <p:grpSpPr>
          <a:xfrm>
            <a:off x="6207177" y="1820035"/>
            <a:ext cx="319347" cy="349133"/>
            <a:chOff x="1687350" y="3618725"/>
            <a:chExt cx="270175" cy="295375"/>
          </a:xfrm>
        </p:grpSpPr>
        <p:sp>
          <p:nvSpPr>
            <p:cNvPr id="6509" name="Google Shape;6509;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72"/>
          <p:cNvGrpSpPr/>
          <p:nvPr/>
        </p:nvGrpSpPr>
        <p:grpSpPr>
          <a:xfrm>
            <a:off x="6190880" y="2266516"/>
            <a:ext cx="351940" cy="349133"/>
            <a:chOff x="1672375" y="3982600"/>
            <a:chExt cx="297750" cy="295375"/>
          </a:xfrm>
        </p:grpSpPr>
        <p:sp>
          <p:nvSpPr>
            <p:cNvPr id="6513" name="Google Shape;6513;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2"/>
          <p:cNvGrpSpPr/>
          <p:nvPr/>
        </p:nvGrpSpPr>
        <p:grpSpPr>
          <a:xfrm>
            <a:off x="4882872" y="2730711"/>
            <a:ext cx="350079" cy="350079"/>
            <a:chOff x="3497300" y="3227275"/>
            <a:chExt cx="296175" cy="296175"/>
          </a:xfrm>
        </p:grpSpPr>
        <p:sp>
          <p:nvSpPr>
            <p:cNvPr id="6517" name="Google Shape;6517;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2"/>
          <p:cNvGrpSpPr/>
          <p:nvPr/>
        </p:nvGrpSpPr>
        <p:grpSpPr>
          <a:xfrm>
            <a:off x="4883345" y="3180106"/>
            <a:ext cx="349133" cy="347272"/>
            <a:chOff x="3497300" y="3591950"/>
            <a:chExt cx="295375" cy="293800"/>
          </a:xfrm>
        </p:grpSpPr>
        <p:sp>
          <p:nvSpPr>
            <p:cNvPr id="6526" name="Google Shape;6526;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2"/>
          <p:cNvGrpSpPr/>
          <p:nvPr/>
        </p:nvGrpSpPr>
        <p:grpSpPr>
          <a:xfrm>
            <a:off x="4883345" y="3655244"/>
            <a:ext cx="349133" cy="349163"/>
            <a:chOff x="3497300" y="3955025"/>
            <a:chExt cx="295375" cy="295400"/>
          </a:xfrm>
        </p:grpSpPr>
        <p:sp>
          <p:nvSpPr>
            <p:cNvPr id="6535" name="Google Shape;6535;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2"/>
          <p:cNvGrpSpPr/>
          <p:nvPr/>
        </p:nvGrpSpPr>
        <p:grpSpPr>
          <a:xfrm>
            <a:off x="7107917" y="2731435"/>
            <a:ext cx="327739" cy="348631"/>
            <a:chOff x="5364750" y="3235150"/>
            <a:chExt cx="277275" cy="294950"/>
          </a:xfrm>
        </p:grpSpPr>
        <p:sp>
          <p:nvSpPr>
            <p:cNvPr id="6539" name="Google Shape;6539;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2"/>
          <p:cNvGrpSpPr/>
          <p:nvPr/>
        </p:nvGrpSpPr>
        <p:grpSpPr>
          <a:xfrm>
            <a:off x="7096274" y="3177771"/>
            <a:ext cx="351024" cy="351941"/>
            <a:chOff x="5355300" y="3598250"/>
            <a:chExt cx="296975" cy="297750"/>
          </a:xfrm>
        </p:grpSpPr>
        <p:sp>
          <p:nvSpPr>
            <p:cNvPr id="6548" name="Google Shape;6548;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72"/>
          <p:cNvGrpSpPr/>
          <p:nvPr/>
        </p:nvGrpSpPr>
        <p:grpSpPr>
          <a:xfrm>
            <a:off x="7100470" y="3716693"/>
            <a:ext cx="342632" cy="226264"/>
            <a:chOff x="5358450" y="4015675"/>
            <a:chExt cx="289875" cy="191425"/>
          </a:xfrm>
        </p:grpSpPr>
        <p:sp>
          <p:nvSpPr>
            <p:cNvPr id="6557" name="Google Shape;6557;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2"/>
          <p:cNvGrpSpPr/>
          <p:nvPr/>
        </p:nvGrpSpPr>
        <p:grpSpPr>
          <a:xfrm>
            <a:off x="6226953" y="4099224"/>
            <a:ext cx="351024" cy="325464"/>
            <a:chOff x="6543825" y="3202075"/>
            <a:chExt cx="296975" cy="275350"/>
          </a:xfrm>
        </p:grpSpPr>
        <p:sp>
          <p:nvSpPr>
            <p:cNvPr id="6562" name="Google Shape;6562;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2"/>
          <p:cNvGrpSpPr/>
          <p:nvPr/>
        </p:nvGrpSpPr>
        <p:grpSpPr>
          <a:xfrm>
            <a:off x="6633934" y="1378972"/>
            <a:ext cx="350079" cy="350079"/>
            <a:chOff x="2037825" y="3254050"/>
            <a:chExt cx="296175" cy="296175"/>
          </a:xfrm>
        </p:grpSpPr>
        <p:sp>
          <p:nvSpPr>
            <p:cNvPr id="6570" name="Google Shape;6570;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2"/>
          <p:cNvGrpSpPr/>
          <p:nvPr/>
        </p:nvGrpSpPr>
        <p:grpSpPr>
          <a:xfrm>
            <a:off x="6632072" y="1820139"/>
            <a:ext cx="353802" cy="348926"/>
            <a:chOff x="2034675" y="3617925"/>
            <a:chExt cx="299325" cy="295200"/>
          </a:xfrm>
        </p:grpSpPr>
        <p:sp>
          <p:nvSpPr>
            <p:cNvPr id="6577" name="Google Shape;6577;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2"/>
          <p:cNvGrpSpPr/>
          <p:nvPr/>
        </p:nvGrpSpPr>
        <p:grpSpPr>
          <a:xfrm>
            <a:off x="6633934" y="2266516"/>
            <a:ext cx="350079" cy="349133"/>
            <a:chOff x="2037825" y="3981825"/>
            <a:chExt cx="296175" cy="295375"/>
          </a:xfrm>
        </p:grpSpPr>
        <p:sp>
          <p:nvSpPr>
            <p:cNvPr id="6583" name="Google Shape;6583;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2"/>
          <p:cNvGrpSpPr/>
          <p:nvPr/>
        </p:nvGrpSpPr>
        <p:grpSpPr>
          <a:xfrm>
            <a:off x="5318952" y="2762832"/>
            <a:ext cx="350079" cy="285837"/>
            <a:chOff x="3860400" y="3254050"/>
            <a:chExt cx="296175" cy="241825"/>
          </a:xfrm>
        </p:grpSpPr>
        <p:sp>
          <p:nvSpPr>
            <p:cNvPr id="6587" name="Google Shape;6587;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2"/>
          <p:cNvGrpSpPr/>
          <p:nvPr/>
        </p:nvGrpSpPr>
        <p:grpSpPr>
          <a:xfrm>
            <a:off x="5318479" y="3178702"/>
            <a:ext cx="351024" cy="350079"/>
            <a:chOff x="3859600" y="3591950"/>
            <a:chExt cx="296975" cy="296175"/>
          </a:xfrm>
        </p:grpSpPr>
        <p:sp>
          <p:nvSpPr>
            <p:cNvPr id="6595" name="Google Shape;6595;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2"/>
          <p:cNvGrpSpPr/>
          <p:nvPr/>
        </p:nvGrpSpPr>
        <p:grpSpPr>
          <a:xfrm>
            <a:off x="5318952" y="3654786"/>
            <a:ext cx="350079" cy="350079"/>
            <a:chOff x="3860400" y="3955025"/>
            <a:chExt cx="296175" cy="296175"/>
          </a:xfrm>
        </p:grpSpPr>
        <p:sp>
          <p:nvSpPr>
            <p:cNvPr id="6599" name="Google Shape;6599;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2"/>
          <p:cNvGrpSpPr/>
          <p:nvPr/>
        </p:nvGrpSpPr>
        <p:grpSpPr>
          <a:xfrm>
            <a:off x="7534167" y="2731184"/>
            <a:ext cx="355664" cy="349133"/>
            <a:chOff x="5716825" y="3235950"/>
            <a:chExt cx="300900" cy="295375"/>
          </a:xfrm>
        </p:grpSpPr>
        <p:sp>
          <p:nvSpPr>
            <p:cNvPr id="6605" name="Google Shape;6605;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72"/>
          <p:cNvGrpSpPr/>
          <p:nvPr/>
        </p:nvGrpSpPr>
        <p:grpSpPr>
          <a:xfrm>
            <a:off x="7547199" y="3189872"/>
            <a:ext cx="329601" cy="327739"/>
            <a:chOff x="5727850" y="3609275"/>
            <a:chExt cx="278850" cy="277275"/>
          </a:xfrm>
        </p:grpSpPr>
        <p:sp>
          <p:nvSpPr>
            <p:cNvPr id="6610" name="Google Shape;6610;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2"/>
          <p:cNvGrpSpPr/>
          <p:nvPr/>
        </p:nvGrpSpPr>
        <p:grpSpPr>
          <a:xfrm>
            <a:off x="7558383" y="3655259"/>
            <a:ext cx="307231" cy="349133"/>
            <a:chOff x="5736525" y="3963700"/>
            <a:chExt cx="259925" cy="295375"/>
          </a:xfrm>
        </p:grpSpPr>
        <p:sp>
          <p:nvSpPr>
            <p:cNvPr id="6616" name="Google Shape;6616;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2"/>
          <p:cNvGrpSpPr/>
          <p:nvPr/>
        </p:nvGrpSpPr>
        <p:grpSpPr>
          <a:xfrm>
            <a:off x="6649963" y="4104585"/>
            <a:ext cx="351024" cy="350079"/>
            <a:chOff x="6553275" y="3604550"/>
            <a:chExt cx="296975" cy="296175"/>
          </a:xfrm>
        </p:grpSpPr>
        <p:sp>
          <p:nvSpPr>
            <p:cNvPr id="6624" name="Google Shape;6624;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0" name="Google Shape;6630;p7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631" name="Google Shape;6631;p7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35"/>
        <p:cNvGrpSpPr/>
        <p:nvPr/>
      </p:nvGrpSpPr>
      <p:grpSpPr>
        <a:xfrm>
          <a:off x="0" y="0"/>
          <a:ext cx="0" cy="0"/>
          <a:chOff x="0" y="0"/>
          <a:chExt cx="0" cy="0"/>
        </a:xfrm>
      </p:grpSpPr>
      <p:grpSp>
        <p:nvGrpSpPr>
          <p:cNvPr id="6636" name="Google Shape;6636;p73"/>
          <p:cNvGrpSpPr/>
          <p:nvPr/>
        </p:nvGrpSpPr>
        <p:grpSpPr>
          <a:xfrm>
            <a:off x="877057" y="1380546"/>
            <a:ext cx="294401" cy="353645"/>
            <a:chOff x="-35814600" y="3202075"/>
            <a:chExt cx="242625" cy="291450"/>
          </a:xfrm>
        </p:grpSpPr>
        <p:sp>
          <p:nvSpPr>
            <p:cNvPr id="6637" name="Google Shape;6637;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3"/>
          <p:cNvGrpSpPr/>
          <p:nvPr/>
        </p:nvGrpSpPr>
        <p:grpSpPr>
          <a:xfrm>
            <a:off x="847435" y="1821466"/>
            <a:ext cx="353645" cy="353888"/>
            <a:chOff x="-35839800" y="3561025"/>
            <a:chExt cx="291450" cy="291650"/>
          </a:xfrm>
        </p:grpSpPr>
        <p:sp>
          <p:nvSpPr>
            <p:cNvPr id="6645" name="Google Shape;6645;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2" name="Google Shape;6652;p7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grpSp>
        <p:nvGrpSpPr>
          <p:cNvPr id="6653" name="Google Shape;6653;p73"/>
          <p:cNvGrpSpPr/>
          <p:nvPr/>
        </p:nvGrpSpPr>
        <p:grpSpPr>
          <a:xfrm>
            <a:off x="3084980" y="1380546"/>
            <a:ext cx="353645" cy="353645"/>
            <a:chOff x="-34003850" y="3227275"/>
            <a:chExt cx="291450" cy="291450"/>
          </a:xfrm>
        </p:grpSpPr>
        <p:sp>
          <p:nvSpPr>
            <p:cNvPr id="6654" name="Google Shape;6654;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3"/>
          <p:cNvGrpSpPr/>
          <p:nvPr/>
        </p:nvGrpSpPr>
        <p:grpSpPr>
          <a:xfrm>
            <a:off x="3084510" y="1821238"/>
            <a:ext cx="354586" cy="354343"/>
            <a:chOff x="-34004625" y="3585850"/>
            <a:chExt cx="292225" cy="292025"/>
          </a:xfrm>
        </p:grpSpPr>
        <p:sp>
          <p:nvSpPr>
            <p:cNvPr id="6660" name="Google Shape;6660;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3"/>
          <p:cNvGrpSpPr/>
          <p:nvPr/>
        </p:nvGrpSpPr>
        <p:grpSpPr>
          <a:xfrm>
            <a:off x="3084025" y="2256439"/>
            <a:ext cx="355557" cy="354616"/>
            <a:chOff x="-34005425" y="3945575"/>
            <a:chExt cx="293025" cy="292250"/>
          </a:xfrm>
        </p:grpSpPr>
        <p:sp>
          <p:nvSpPr>
            <p:cNvPr id="6666" name="Google Shape;6666;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3"/>
          <p:cNvGrpSpPr/>
          <p:nvPr/>
        </p:nvGrpSpPr>
        <p:grpSpPr>
          <a:xfrm>
            <a:off x="1731124" y="2729615"/>
            <a:ext cx="358408" cy="355557"/>
            <a:chOff x="-32174975" y="3192625"/>
            <a:chExt cx="295375" cy="293025"/>
          </a:xfrm>
        </p:grpSpPr>
        <p:sp>
          <p:nvSpPr>
            <p:cNvPr id="6670" name="Google Shape;6670;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4" name="Google Shape;6674;p7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6" name="Google Shape;6676;p73"/>
          <p:cNvGrpSpPr/>
          <p:nvPr/>
        </p:nvGrpSpPr>
        <p:grpSpPr>
          <a:xfrm>
            <a:off x="3970274" y="2730570"/>
            <a:ext cx="354586" cy="353645"/>
            <a:chOff x="-30345325" y="3184750"/>
            <a:chExt cx="292225" cy="291450"/>
          </a:xfrm>
        </p:grpSpPr>
        <p:sp>
          <p:nvSpPr>
            <p:cNvPr id="6677" name="Google Shape;6677;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73"/>
          <p:cNvGrpSpPr/>
          <p:nvPr/>
        </p:nvGrpSpPr>
        <p:grpSpPr>
          <a:xfrm>
            <a:off x="1295026" y="1380546"/>
            <a:ext cx="353645" cy="353645"/>
            <a:chOff x="-35481425" y="3202075"/>
            <a:chExt cx="291450" cy="291450"/>
          </a:xfrm>
        </p:grpSpPr>
        <p:sp>
          <p:nvSpPr>
            <p:cNvPr id="6683" name="Google Shape;6683;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73"/>
          <p:cNvGrpSpPr/>
          <p:nvPr/>
        </p:nvGrpSpPr>
        <p:grpSpPr>
          <a:xfrm>
            <a:off x="1294556" y="1822072"/>
            <a:ext cx="354586" cy="352675"/>
            <a:chOff x="-35482200" y="3561225"/>
            <a:chExt cx="292225" cy="290650"/>
          </a:xfrm>
        </p:grpSpPr>
        <p:sp>
          <p:nvSpPr>
            <p:cNvPr id="6691" name="Google Shape;6691;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3"/>
          <p:cNvGrpSpPr/>
          <p:nvPr/>
        </p:nvGrpSpPr>
        <p:grpSpPr>
          <a:xfrm>
            <a:off x="1295026" y="2256940"/>
            <a:ext cx="353645" cy="353615"/>
            <a:chOff x="-35481425" y="3919600"/>
            <a:chExt cx="291450" cy="291425"/>
          </a:xfrm>
        </p:grpSpPr>
        <p:sp>
          <p:nvSpPr>
            <p:cNvPr id="6695" name="Google Shape;6695;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73"/>
          <p:cNvGrpSpPr/>
          <p:nvPr/>
        </p:nvGrpSpPr>
        <p:grpSpPr>
          <a:xfrm>
            <a:off x="3530661" y="1381031"/>
            <a:ext cx="357468" cy="352675"/>
            <a:chOff x="-33645475" y="3228075"/>
            <a:chExt cx="294600" cy="290650"/>
          </a:xfrm>
        </p:grpSpPr>
        <p:sp>
          <p:nvSpPr>
            <p:cNvPr id="6704" name="Google Shape;6704;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3"/>
          <p:cNvGrpSpPr/>
          <p:nvPr/>
        </p:nvGrpSpPr>
        <p:grpSpPr>
          <a:xfrm>
            <a:off x="3531631" y="1821116"/>
            <a:ext cx="355526" cy="354586"/>
            <a:chOff x="-33646250" y="3586425"/>
            <a:chExt cx="293000" cy="292225"/>
          </a:xfrm>
        </p:grpSpPr>
        <p:sp>
          <p:nvSpPr>
            <p:cNvPr id="6712" name="Google Shape;6712;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73"/>
          <p:cNvGrpSpPr/>
          <p:nvPr/>
        </p:nvGrpSpPr>
        <p:grpSpPr>
          <a:xfrm>
            <a:off x="3532101" y="2255969"/>
            <a:ext cx="354586" cy="355557"/>
            <a:chOff x="-33645475" y="3944800"/>
            <a:chExt cx="292225" cy="293025"/>
          </a:xfrm>
        </p:grpSpPr>
        <p:sp>
          <p:nvSpPr>
            <p:cNvPr id="6715" name="Google Shape;6715;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3"/>
          <p:cNvGrpSpPr/>
          <p:nvPr/>
        </p:nvGrpSpPr>
        <p:grpSpPr>
          <a:xfrm>
            <a:off x="2185320" y="2729706"/>
            <a:ext cx="352675" cy="355375"/>
            <a:chOff x="-31809525" y="3192625"/>
            <a:chExt cx="290650" cy="292875"/>
          </a:xfrm>
        </p:grpSpPr>
        <p:sp>
          <p:nvSpPr>
            <p:cNvPr id="6726" name="Google Shape;6726;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3"/>
          <p:cNvGrpSpPr/>
          <p:nvPr/>
        </p:nvGrpSpPr>
        <p:grpSpPr>
          <a:xfrm>
            <a:off x="2184835" y="3200258"/>
            <a:ext cx="353645" cy="355557"/>
            <a:chOff x="-31811100" y="3550975"/>
            <a:chExt cx="291450" cy="293025"/>
          </a:xfrm>
        </p:grpSpPr>
        <p:sp>
          <p:nvSpPr>
            <p:cNvPr id="6731" name="Google Shape;6731;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3"/>
          <p:cNvGrpSpPr/>
          <p:nvPr/>
        </p:nvGrpSpPr>
        <p:grpSpPr>
          <a:xfrm>
            <a:off x="2178631" y="3664562"/>
            <a:ext cx="366052" cy="356831"/>
            <a:chOff x="-31817400" y="3910025"/>
            <a:chExt cx="301675" cy="294075"/>
          </a:xfrm>
        </p:grpSpPr>
        <p:sp>
          <p:nvSpPr>
            <p:cNvPr id="6739" name="Google Shape;6739;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73"/>
          <p:cNvGrpSpPr/>
          <p:nvPr/>
        </p:nvGrpSpPr>
        <p:grpSpPr>
          <a:xfrm>
            <a:off x="3970259" y="3200743"/>
            <a:ext cx="354616" cy="354586"/>
            <a:chOff x="-30354000" y="3569100"/>
            <a:chExt cx="292250" cy="292225"/>
          </a:xfrm>
        </p:grpSpPr>
        <p:sp>
          <p:nvSpPr>
            <p:cNvPr id="6743" name="Google Shape;6743;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3"/>
          <p:cNvGrpSpPr/>
          <p:nvPr/>
        </p:nvGrpSpPr>
        <p:grpSpPr>
          <a:xfrm>
            <a:off x="1748837" y="1380546"/>
            <a:ext cx="342148" cy="353645"/>
            <a:chOff x="-35118325" y="3202075"/>
            <a:chExt cx="281975" cy="291450"/>
          </a:xfrm>
        </p:grpSpPr>
        <p:sp>
          <p:nvSpPr>
            <p:cNvPr id="6750" name="Google Shape;6750;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3"/>
          <p:cNvGrpSpPr/>
          <p:nvPr/>
        </p:nvGrpSpPr>
        <p:grpSpPr>
          <a:xfrm>
            <a:off x="1742618" y="1821799"/>
            <a:ext cx="354586" cy="353221"/>
            <a:chOff x="-35123050" y="3561225"/>
            <a:chExt cx="292225" cy="291100"/>
          </a:xfrm>
        </p:grpSpPr>
        <p:sp>
          <p:nvSpPr>
            <p:cNvPr id="6755" name="Google Shape;6755;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3"/>
          <p:cNvGrpSpPr/>
          <p:nvPr/>
        </p:nvGrpSpPr>
        <p:grpSpPr>
          <a:xfrm>
            <a:off x="1784677" y="2256940"/>
            <a:ext cx="270467" cy="353615"/>
            <a:chOff x="-35089175" y="3919600"/>
            <a:chExt cx="222900" cy="291425"/>
          </a:xfrm>
        </p:grpSpPr>
        <p:sp>
          <p:nvSpPr>
            <p:cNvPr id="6758" name="Google Shape;6758;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3"/>
          <p:cNvGrpSpPr/>
          <p:nvPr/>
        </p:nvGrpSpPr>
        <p:grpSpPr>
          <a:xfrm>
            <a:off x="3981673" y="1380303"/>
            <a:ext cx="336445" cy="354131"/>
            <a:chOff x="-33277650" y="3226875"/>
            <a:chExt cx="277275" cy="291850"/>
          </a:xfrm>
        </p:grpSpPr>
        <p:sp>
          <p:nvSpPr>
            <p:cNvPr id="6761" name="Google Shape;6761;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73"/>
          <p:cNvGrpSpPr/>
          <p:nvPr/>
        </p:nvGrpSpPr>
        <p:grpSpPr>
          <a:xfrm>
            <a:off x="3973073" y="1821587"/>
            <a:ext cx="353645" cy="353645"/>
            <a:chOff x="-33286325" y="3586425"/>
            <a:chExt cx="291450" cy="291450"/>
          </a:xfrm>
        </p:grpSpPr>
        <p:sp>
          <p:nvSpPr>
            <p:cNvPr id="6769" name="Google Shape;6769;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3"/>
          <p:cNvGrpSpPr/>
          <p:nvPr/>
        </p:nvGrpSpPr>
        <p:grpSpPr>
          <a:xfrm>
            <a:off x="3973073" y="2255969"/>
            <a:ext cx="353645" cy="355557"/>
            <a:chOff x="-33286325" y="3944800"/>
            <a:chExt cx="291450" cy="293025"/>
          </a:xfrm>
        </p:grpSpPr>
        <p:sp>
          <p:nvSpPr>
            <p:cNvPr id="6775" name="Google Shape;6775;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73"/>
          <p:cNvGrpSpPr/>
          <p:nvPr/>
        </p:nvGrpSpPr>
        <p:grpSpPr>
          <a:xfrm>
            <a:off x="2631470" y="2729129"/>
            <a:ext cx="353645" cy="356527"/>
            <a:chOff x="-31452725" y="3191825"/>
            <a:chExt cx="291450" cy="293825"/>
          </a:xfrm>
        </p:grpSpPr>
        <p:sp>
          <p:nvSpPr>
            <p:cNvPr id="6780" name="Google Shape;6780;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3"/>
          <p:cNvGrpSpPr/>
          <p:nvPr/>
        </p:nvGrpSpPr>
        <p:grpSpPr>
          <a:xfrm>
            <a:off x="2631000" y="3200744"/>
            <a:ext cx="354586" cy="354586"/>
            <a:chOff x="-31452725" y="3551775"/>
            <a:chExt cx="292225" cy="292225"/>
          </a:xfrm>
        </p:grpSpPr>
        <p:sp>
          <p:nvSpPr>
            <p:cNvPr id="6785" name="Google Shape;6785;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3"/>
          <p:cNvGrpSpPr/>
          <p:nvPr/>
        </p:nvGrpSpPr>
        <p:grpSpPr>
          <a:xfrm>
            <a:off x="2629559" y="3664729"/>
            <a:ext cx="357468" cy="356497"/>
            <a:chOff x="-31455100" y="3909350"/>
            <a:chExt cx="294600" cy="293800"/>
          </a:xfrm>
        </p:grpSpPr>
        <p:sp>
          <p:nvSpPr>
            <p:cNvPr id="6790" name="Google Shape;6790;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3"/>
          <p:cNvGrpSpPr/>
          <p:nvPr/>
        </p:nvGrpSpPr>
        <p:grpSpPr>
          <a:xfrm>
            <a:off x="3970744" y="3665684"/>
            <a:ext cx="353645" cy="354586"/>
            <a:chOff x="-30345325" y="3918800"/>
            <a:chExt cx="291450" cy="292225"/>
          </a:xfrm>
        </p:grpSpPr>
        <p:sp>
          <p:nvSpPr>
            <p:cNvPr id="6793" name="Google Shape;6793;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3"/>
          <p:cNvGrpSpPr/>
          <p:nvPr/>
        </p:nvGrpSpPr>
        <p:grpSpPr>
          <a:xfrm>
            <a:off x="2200736" y="1380546"/>
            <a:ext cx="332593" cy="353645"/>
            <a:chOff x="-34755225" y="3202075"/>
            <a:chExt cx="274100" cy="291450"/>
          </a:xfrm>
        </p:grpSpPr>
        <p:sp>
          <p:nvSpPr>
            <p:cNvPr id="6799" name="Google Shape;6799;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73"/>
          <p:cNvGrpSpPr/>
          <p:nvPr/>
        </p:nvGrpSpPr>
        <p:grpSpPr>
          <a:xfrm>
            <a:off x="2190209" y="1821587"/>
            <a:ext cx="353645" cy="353645"/>
            <a:chOff x="-34763900" y="3561225"/>
            <a:chExt cx="291450" cy="291450"/>
          </a:xfrm>
        </p:grpSpPr>
        <p:sp>
          <p:nvSpPr>
            <p:cNvPr id="6807" name="Google Shape;6807;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0" name="Google Shape;6810;p7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1" name="Google Shape;6811;p73"/>
          <p:cNvGrpSpPr/>
          <p:nvPr/>
        </p:nvGrpSpPr>
        <p:grpSpPr>
          <a:xfrm>
            <a:off x="845106" y="2730099"/>
            <a:ext cx="354586" cy="354586"/>
            <a:chOff x="-32927950" y="3227275"/>
            <a:chExt cx="292225" cy="292225"/>
          </a:xfrm>
        </p:grpSpPr>
        <p:sp>
          <p:nvSpPr>
            <p:cNvPr id="6812" name="Google Shape;6812;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3"/>
          <p:cNvGrpSpPr/>
          <p:nvPr/>
        </p:nvGrpSpPr>
        <p:grpSpPr>
          <a:xfrm>
            <a:off x="844621" y="3201213"/>
            <a:ext cx="355557" cy="353645"/>
            <a:chOff x="-32927950" y="3586425"/>
            <a:chExt cx="293025" cy="291450"/>
          </a:xfrm>
        </p:grpSpPr>
        <p:sp>
          <p:nvSpPr>
            <p:cNvPr id="6818" name="Google Shape;6818;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73"/>
          <p:cNvGrpSpPr/>
          <p:nvPr/>
        </p:nvGrpSpPr>
        <p:grpSpPr>
          <a:xfrm>
            <a:off x="845106" y="3665198"/>
            <a:ext cx="354586" cy="355557"/>
            <a:chOff x="-32927950" y="3944800"/>
            <a:chExt cx="292225" cy="293025"/>
          </a:xfrm>
        </p:grpSpPr>
        <p:sp>
          <p:nvSpPr>
            <p:cNvPr id="6824" name="Google Shape;6824;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3"/>
          <p:cNvGrpSpPr/>
          <p:nvPr/>
        </p:nvGrpSpPr>
        <p:grpSpPr>
          <a:xfrm>
            <a:off x="3073898" y="2730449"/>
            <a:ext cx="354586" cy="353888"/>
            <a:chOff x="-31094350" y="3194000"/>
            <a:chExt cx="292225" cy="291650"/>
          </a:xfrm>
        </p:grpSpPr>
        <p:sp>
          <p:nvSpPr>
            <p:cNvPr id="6834" name="Google Shape;6834;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3"/>
          <p:cNvGrpSpPr/>
          <p:nvPr/>
        </p:nvGrpSpPr>
        <p:grpSpPr>
          <a:xfrm>
            <a:off x="3074368" y="3200941"/>
            <a:ext cx="353645" cy="354191"/>
            <a:chOff x="-31093575" y="3552550"/>
            <a:chExt cx="291450" cy="291900"/>
          </a:xfrm>
        </p:grpSpPr>
        <p:sp>
          <p:nvSpPr>
            <p:cNvPr id="6843" name="Google Shape;6843;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73"/>
          <p:cNvGrpSpPr/>
          <p:nvPr/>
        </p:nvGrpSpPr>
        <p:grpSpPr>
          <a:xfrm>
            <a:off x="3074368" y="3666169"/>
            <a:ext cx="353645" cy="353615"/>
            <a:chOff x="-31093575" y="3911725"/>
            <a:chExt cx="291450" cy="291425"/>
          </a:xfrm>
        </p:grpSpPr>
        <p:sp>
          <p:nvSpPr>
            <p:cNvPr id="6848" name="Google Shape;6848;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3"/>
          <p:cNvGrpSpPr/>
          <p:nvPr/>
        </p:nvGrpSpPr>
        <p:grpSpPr>
          <a:xfrm>
            <a:off x="2183798" y="4123136"/>
            <a:ext cx="356497" cy="354586"/>
            <a:chOff x="-29946000" y="3183175"/>
            <a:chExt cx="293800" cy="292225"/>
          </a:xfrm>
        </p:grpSpPr>
        <p:sp>
          <p:nvSpPr>
            <p:cNvPr id="6851" name="Google Shape;6851;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3"/>
          <p:cNvGrpSpPr/>
          <p:nvPr/>
        </p:nvGrpSpPr>
        <p:grpSpPr>
          <a:xfrm>
            <a:off x="2628330" y="1380289"/>
            <a:ext cx="358408" cy="354161"/>
            <a:chOff x="-34408675" y="3202075"/>
            <a:chExt cx="295375" cy="291875"/>
          </a:xfrm>
        </p:grpSpPr>
        <p:sp>
          <p:nvSpPr>
            <p:cNvPr id="6858" name="Google Shape;6858;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3"/>
          <p:cNvGrpSpPr/>
          <p:nvPr/>
        </p:nvGrpSpPr>
        <p:grpSpPr>
          <a:xfrm>
            <a:off x="2630241" y="1820283"/>
            <a:ext cx="354586" cy="356254"/>
            <a:chOff x="-34405525" y="3558075"/>
            <a:chExt cx="292225" cy="293600"/>
          </a:xfrm>
        </p:grpSpPr>
        <p:sp>
          <p:nvSpPr>
            <p:cNvPr id="6863" name="Google Shape;6863;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73"/>
          <p:cNvGrpSpPr/>
          <p:nvPr/>
        </p:nvGrpSpPr>
        <p:grpSpPr>
          <a:xfrm>
            <a:off x="2629755" y="2256940"/>
            <a:ext cx="355557" cy="353615"/>
            <a:chOff x="-34406325" y="3919600"/>
            <a:chExt cx="293025" cy="291425"/>
          </a:xfrm>
        </p:grpSpPr>
        <p:sp>
          <p:nvSpPr>
            <p:cNvPr id="6867" name="Google Shape;6867;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3"/>
          <p:cNvGrpSpPr/>
          <p:nvPr/>
        </p:nvGrpSpPr>
        <p:grpSpPr>
          <a:xfrm>
            <a:off x="1293653" y="2736303"/>
            <a:ext cx="353645" cy="342179"/>
            <a:chOff x="-32568800" y="3232000"/>
            <a:chExt cx="291450" cy="282000"/>
          </a:xfrm>
        </p:grpSpPr>
        <p:sp>
          <p:nvSpPr>
            <p:cNvPr id="6875" name="Google Shape;6875;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3"/>
          <p:cNvGrpSpPr/>
          <p:nvPr/>
        </p:nvGrpSpPr>
        <p:grpSpPr>
          <a:xfrm>
            <a:off x="1293183" y="3201213"/>
            <a:ext cx="354586" cy="353645"/>
            <a:chOff x="-32569575" y="3586425"/>
            <a:chExt cx="292225" cy="291450"/>
          </a:xfrm>
        </p:grpSpPr>
        <p:sp>
          <p:nvSpPr>
            <p:cNvPr id="6878" name="Google Shape;6878;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3"/>
          <p:cNvGrpSpPr/>
          <p:nvPr/>
        </p:nvGrpSpPr>
        <p:grpSpPr>
          <a:xfrm>
            <a:off x="1284098" y="3665805"/>
            <a:ext cx="372756" cy="354343"/>
            <a:chOff x="-32576675" y="3944600"/>
            <a:chExt cx="307200" cy="292025"/>
          </a:xfrm>
        </p:grpSpPr>
        <p:sp>
          <p:nvSpPr>
            <p:cNvPr id="6881" name="Google Shape;6881;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73"/>
          <p:cNvGrpSpPr/>
          <p:nvPr/>
        </p:nvGrpSpPr>
        <p:grpSpPr>
          <a:xfrm>
            <a:off x="3529065" y="2730100"/>
            <a:ext cx="354586" cy="354586"/>
            <a:chOff x="-30735200" y="3192625"/>
            <a:chExt cx="292225" cy="292225"/>
          </a:xfrm>
        </p:grpSpPr>
        <p:sp>
          <p:nvSpPr>
            <p:cNvPr id="6884" name="Google Shape;6884;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73"/>
          <p:cNvGrpSpPr/>
          <p:nvPr/>
        </p:nvGrpSpPr>
        <p:grpSpPr>
          <a:xfrm>
            <a:off x="3529065" y="3201532"/>
            <a:ext cx="354586" cy="353008"/>
            <a:chOff x="-30735200" y="3552550"/>
            <a:chExt cx="292225" cy="290925"/>
          </a:xfrm>
        </p:grpSpPr>
        <p:sp>
          <p:nvSpPr>
            <p:cNvPr id="6892" name="Google Shape;6892;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3"/>
          <p:cNvGrpSpPr/>
          <p:nvPr/>
        </p:nvGrpSpPr>
        <p:grpSpPr>
          <a:xfrm>
            <a:off x="3529065" y="3666154"/>
            <a:ext cx="354586" cy="353645"/>
            <a:chOff x="-30735200" y="3910925"/>
            <a:chExt cx="292225" cy="291450"/>
          </a:xfrm>
        </p:grpSpPr>
        <p:sp>
          <p:nvSpPr>
            <p:cNvPr id="6895" name="Google Shape;6895;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7" name="Google Shape;6897;p7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8" name="Google Shape;6898;p73"/>
          <p:cNvGrpSpPr/>
          <p:nvPr/>
        </p:nvGrpSpPr>
        <p:grpSpPr>
          <a:xfrm>
            <a:off x="4882910" y="1379021"/>
            <a:ext cx="358971" cy="359224"/>
            <a:chOff x="-57956275" y="3197925"/>
            <a:chExt cx="319000" cy="319225"/>
          </a:xfrm>
        </p:grpSpPr>
        <p:sp>
          <p:nvSpPr>
            <p:cNvPr id="6899" name="Google Shape;6899;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3"/>
          <p:cNvGrpSpPr/>
          <p:nvPr/>
        </p:nvGrpSpPr>
        <p:grpSpPr>
          <a:xfrm>
            <a:off x="4905064" y="1835446"/>
            <a:ext cx="314662" cy="358971"/>
            <a:chOff x="-57940525" y="3590375"/>
            <a:chExt cx="279625" cy="319000"/>
          </a:xfrm>
        </p:grpSpPr>
        <p:sp>
          <p:nvSpPr>
            <p:cNvPr id="6907" name="Google Shape;6907;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3"/>
          <p:cNvGrpSpPr/>
          <p:nvPr/>
        </p:nvGrpSpPr>
        <p:grpSpPr>
          <a:xfrm>
            <a:off x="4875945" y="2276817"/>
            <a:ext cx="358099" cy="358999"/>
            <a:chOff x="-57959425" y="3982600"/>
            <a:chExt cx="318225" cy="319025"/>
          </a:xfrm>
        </p:grpSpPr>
        <p:sp>
          <p:nvSpPr>
            <p:cNvPr id="6913" name="Google Shape;6913;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73"/>
          <p:cNvGrpSpPr/>
          <p:nvPr/>
        </p:nvGrpSpPr>
        <p:grpSpPr>
          <a:xfrm>
            <a:off x="7076112" y="1380146"/>
            <a:ext cx="357226" cy="357226"/>
            <a:chOff x="-55987225" y="3198925"/>
            <a:chExt cx="317450" cy="317450"/>
          </a:xfrm>
        </p:grpSpPr>
        <p:sp>
          <p:nvSpPr>
            <p:cNvPr id="6918" name="Google Shape;6918;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73"/>
          <p:cNvGrpSpPr/>
          <p:nvPr/>
        </p:nvGrpSpPr>
        <p:grpSpPr>
          <a:xfrm>
            <a:off x="7076112" y="1836178"/>
            <a:ext cx="357226" cy="357367"/>
            <a:chOff x="-55987225" y="3591025"/>
            <a:chExt cx="317450" cy="317575"/>
          </a:xfrm>
        </p:grpSpPr>
        <p:sp>
          <p:nvSpPr>
            <p:cNvPr id="6923" name="Google Shape;6923;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3"/>
          <p:cNvGrpSpPr/>
          <p:nvPr/>
        </p:nvGrpSpPr>
        <p:grpSpPr>
          <a:xfrm>
            <a:off x="7090027" y="2276817"/>
            <a:ext cx="358999" cy="358999"/>
            <a:chOff x="-55988800" y="3982600"/>
            <a:chExt cx="319025" cy="319025"/>
          </a:xfrm>
        </p:grpSpPr>
        <p:sp>
          <p:nvSpPr>
            <p:cNvPr id="6929" name="Google Shape;6929;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3"/>
          <p:cNvGrpSpPr/>
          <p:nvPr/>
        </p:nvGrpSpPr>
        <p:grpSpPr>
          <a:xfrm>
            <a:off x="5748546" y="2734774"/>
            <a:ext cx="356326" cy="358971"/>
            <a:chOff x="-54026025" y="3192625"/>
            <a:chExt cx="316650" cy="319000"/>
          </a:xfrm>
        </p:grpSpPr>
        <p:sp>
          <p:nvSpPr>
            <p:cNvPr id="6935" name="Google Shape;6935;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3"/>
          <p:cNvGrpSpPr/>
          <p:nvPr/>
        </p:nvGrpSpPr>
        <p:grpSpPr>
          <a:xfrm>
            <a:off x="5768492" y="3205748"/>
            <a:ext cx="316434" cy="358099"/>
            <a:chOff x="-54007925" y="3584850"/>
            <a:chExt cx="281200" cy="318225"/>
          </a:xfrm>
        </p:grpSpPr>
        <p:sp>
          <p:nvSpPr>
            <p:cNvPr id="6944" name="Google Shape;6944;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73"/>
          <p:cNvGrpSpPr/>
          <p:nvPr/>
        </p:nvGrpSpPr>
        <p:grpSpPr>
          <a:xfrm>
            <a:off x="5768492" y="3667633"/>
            <a:ext cx="316434" cy="358914"/>
            <a:chOff x="-54007925" y="3975575"/>
            <a:chExt cx="281200" cy="318950"/>
          </a:xfrm>
        </p:grpSpPr>
        <p:sp>
          <p:nvSpPr>
            <p:cNvPr id="6951" name="Google Shape;6951;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3"/>
          <p:cNvGrpSpPr/>
          <p:nvPr/>
        </p:nvGrpSpPr>
        <p:grpSpPr>
          <a:xfrm>
            <a:off x="8003359" y="2752104"/>
            <a:ext cx="274770" cy="358492"/>
            <a:chOff x="-52005775" y="3208025"/>
            <a:chExt cx="244175" cy="318575"/>
          </a:xfrm>
        </p:grpSpPr>
        <p:sp>
          <p:nvSpPr>
            <p:cNvPr id="6956" name="Google Shape;6956;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3"/>
          <p:cNvGrpSpPr/>
          <p:nvPr/>
        </p:nvGrpSpPr>
        <p:grpSpPr>
          <a:xfrm>
            <a:off x="5309825" y="1380146"/>
            <a:ext cx="358099" cy="358099"/>
            <a:chOff x="-57568775" y="3198925"/>
            <a:chExt cx="318225" cy="318225"/>
          </a:xfrm>
        </p:grpSpPr>
        <p:sp>
          <p:nvSpPr>
            <p:cNvPr id="6968" name="Google Shape;6968;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3"/>
          <p:cNvGrpSpPr/>
          <p:nvPr/>
        </p:nvGrpSpPr>
        <p:grpSpPr>
          <a:xfrm>
            <a:off x="5331543" y="1835446"/>
            <a:ext cx="314662" cy="358099"/>
            <a:chOff x="-57549075" y="3590375"/>
            <a:chExt cx="279625" cy="318225"/>
          </a:xfrm>
        </p:grpSpPr>
        <p:sp>
          <p:nvSpPr>
            <p:cNvPr id="6975" name="Google Shape;6975;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3"/>
          <p:cNvGrpSpPr/>
          <p:nvPr/>
        </p:nvGrpSpPr>
        <p:grpSpPr>
          <a:xfrm>
            <a:off x="5323740" y="2276817"/>
            <a:ext cx="359871" cy="359871"/>
            <a:chOff x="-57570350" y="3982600"/>
            <a:chExt cx="319800" cy="319800"/>
          </a:xfrm>
        </p:grpSpPr>
        <p:sp>
          <p:nvSpPr>
            <p:cNvPr id="6980" name="Google Shape;6980;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3"/>
          <p:cNvGrpSpPr/>
          <p:nvPr/>
        </p:nvGrpSpPr>
        <p:grpSpPr>
          <a:xfrm>
            <a:off x="7538779" y="1379246"/>
            <a:ext cx="314662" cy="358999"/>
            <a:chOff x="-55576850" y="3198125"/>
            <a:chExt cx="279625" cy="319025"/>
          </a:xfrm>
        </p:grpSpPr>
        <p:sp>
          <p:nvSpPr>
            <p:cNvPr id="6985" name="Google Shape;6985;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3"/>
          <p:cNvGrpSpPr/>
          <p:nvPr/>
        </p:nvGrpSpPr>
        <p:grpSpPr>
          <a:xfrm>
            <a:off x="7516174" y="1835221"/>
            <a:ext cx="359871" cy="358324"/>
            <a:chOff x="-55596550" y="3590175"/>
            <a:chExt cx="319800" cy="318425"/>
          </a:xfrm>
        </p:grpSpPr>
        <p:sp>
          <p:nvSpPr>
            <p:cNvPr id="6990" name="Google Shape;6990;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3"/>
          <p:cNvGrpSpPr/>
          <p:nvPr/>
        </p:nvGrpSpPr>
        <p:grpSpPr>
          <a:xfrm>
            <a:off x="7531412" y="2276564"/>
            <a:ext cx="358999" cy="359252"/>
            <a:chOff x="-55595775" y="3982375"/>
            <a:chExt cx="319025" cy="319250"/>
          </a:xfrm>
        </p:grpSpPr>
        <p:sp>
          <p:nvSpPr>
            <p:cNvPr id="6995" name="Google Shape;6995;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73"/>
          <p:cNvGrpSpPr/>
          <p:nvPr/>
        </p:nvGrpSpPr>
        <p:grpSpPr>
          <a:xfrm>
            <a:off x="6188595" y="2734774"/>
            <a:ext cx="358999" cy="358099"/>
            <a:chOff x="-53635375" y="3192625"/>
            <a:chExt cx="319025" cy="318225"/>
          </a:xfrm>
        </p:grpSpPr>
        <p:sp>
          <p:nvSpPr>
            <p:cNvPr id="7002" name="Google Shape;7002;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3"/>
          <p:cNvGrpSpPr/>
          <p:nvPr/>
        </p:nvGrpSpPr>
        <p:grpSpPr>
          <a:xfrm>
            <a:off x="6210763" y="3205748"/>
            <a:ext cx="314662" cy="358999"/>
            <a:chOff x="-53615675" y="3584850"/>
            <a:chExt cx="279625" cy="319025"/>
          </a:xfrm>
        </p:grpSpPr>
        <p:sp>
          <p:nvSpPr>
            <p:cNvPr id="7006" name="Google Shape;7006;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3"/>
          <p:cNvGrpSpPr/>
          <p:nvPr/>
        </p:nvGrpSpPr>
        <p:grpSpPr>
          <a:xfrm>
            <a:off x="6188609" y="3668674"/>
            <a:ext cx="358971" cy="357874"/>
            <a:chOff x="-53634575" y="3976500"/>
            <a:chExt cx="319000" cy="318025"/>
          </a:xfrm>
        </p:grpSpPr>
        <p:sp>
          <p:nvSpPr>
            <p:cNvPr id="7010" name="Google Shape;7010;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3"/>
          <p:cNvGrpSpPr/>
          <p:nvPr/>
        </p:nvGrpSpPr>
        <p:grpSpPr>
          <a:xfrm>
            <a:off x="7983413" y="3211628"/>
            <a:ext cx="314662" cy="358436"/>
            <a:chOff x="-52023900" y="3590075"/>
            <a:chExt cx="279625" cy="318525"/>
          </a:xfrm>
        </p:grpSpPr>
        <p:sp>
          <p:nvSpPr>
            <p:cNvPr id="7019" name="Google Shape;7019;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73"/>
          <p:cNvGrpSpPr/>
          <p:nvPr/>
        </p:nvGrpSpPr>
        <p:grpSpPr>
          <a:xfrm>
            <a:off x="5746654" y="1380146"/>
            <a:ext cx="358971" cy="358971"/>
            <a:chOff x="-57173375" y="3198925"/>
            <a:chExt cx="319000" cy="319000"/>
          </a:xfrm>
        </p:grpSpPr>
        <p:sp>
          <p:nvSpPr>
            <p:cNvPr id="7027" name="Google Shape;7027;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3"/>
          <p:cNvGrpSpPr/>
          <p:nvPr/>
        </p:nvGrpSpPr>
        <p:grpSpPr>
          <a:xfrm>
            <a:off x="5747541" y="1857587"/>
            <a:ext cx="357198" cy="314690"/>
            <a:chOff x="-57176525" y="3610050"/>
            <a:chExt cx="317425" cy="279650"/>
          </a:xfrm>
        </p:grpSpPr>
        <p:sp>
          <p:nvSpPr>
            <p:cNvPr id="7032" name="Google Shape;7032;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73"/>
          <p:cNvGrpSpPr/>
          <p:nvPr/>
        </p:nvGrpSpPr>
        <p:grpSpPr>
          <a:xfrm>
            <a:off x="7957995" y="1380146"/>
            <a:ext cx="358099" cy="356326"/>
            <a:chOff x="-55202750" y="3198925"/>
            <a:chExt cx="318225" cy="316650"/>
          </a:xfrm>
        </p:grpSpPr>
        <p:sp>
          <p:nvSpPr>
            <p:cNvPr id="7038" name="Google Shape;7038;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3"/>
          <p:cNvGrpSpPr/>
          <p:nvPr/>
        </p:nvGrpSpPr>
        <p:grpSpPr>
          <a:xfrm>
            <a:off x="7968629" y="1835446"/>
            <a:ext cx="336830" cy="358099"/>
            <a:chOff x="-55194875" y="3590375"/>
            <a:chExt cx="299325" cy="318225"/>
          </a:xfrm>
        </p:grpSpPr>
        <p:sp>
          <p:nvSpPr>
            <p:cNvPr id="7041" name="Google Shape;7041;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73"/>
          <p:cNvGrpSpPr/>
          <p:nvPr/>
        </p:nvGrpSpPr>
        <p:grpSpPr>
          <a:xfrm>
            <a:off x="7973247" y="2277717"/>
            <a:ext cx="357198" cy="357198"/>
            <a:chOff x="-55203525" y="3983400"/>
            <a:chExt cx="317425" cy="317425"/>
          </a:xfrm>
        </p:grpSpPr>
        <p:sp>
          <p:nvSpPr>
            <p:cNvPr id="7047" name="Google Shape;7047;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3"/>
          <p:cNvGrpSpPr/>
          <p:nvPr/>
        </p:nvGrpSpPr>
        <p:grpSpPr>
          <a:xfrm>
            <a:off x="6639727" y="2734774"/>
            <a:ext cx="335930" cy="358971"/>
            <a:chOff x="-53232900" y="3192625"/>
            <a:chExt cx="298525" cy="319000"/>
          </a:xfrm>
        </p:grpSpPr>
        <p:sp>
          <p:nvSpPr>
            <p:cNvPr id="7051" name="Google Shape;7051;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3"/>
          <p:cNvGrpSpPr/>
          <p:nvPr/>
        </p:nvGrpSpPr>
        <p:grpSpPr>
          <a:xfrm>
            <a:off x="6629093" y="3205748"/>
            <a:ext cx="357198" cy="356326"/>
            <a:chOff x="-53242350" y="3584850"/>
            <a:chExt cx="317425" cy="316650"/>
          </a:xfrm>
        </p:grpSpPr>
        <p:sp>
          <p:nvSpPr>
            <p:cNvPr id="7060" name="Google Shape;7060;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3"/>
          <p:cNvGrpSpPr/>
          <p:nvPr/>
        </p:nvGrpSpPr>
        <p:grpSpPr>
          <a:xfrm>
            <a:off x="6650362" y="3668449"/>
            <a:ext cx="314662" cy="358999"/>
            <a:chOff x="-53224225" y="3976300"/>
            <a:chExt cx="279625" cy="319025"/>
          </a:xfrm>
        </p:grpSpPr>
        <p:sp>
          <p:nvSpPr>
            <p:cNvPr id="7066" name="Google Shape;7066;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73"/>
          <p:cNvGrpSpPr/>
          <p:nvPr/>
        </p:nvGrpSpPr>
        <p:grpSpPr>
          <a:xfrm>
            <a:off x="7961258" y="3676129"/>
            <a:ext cx="358971" cy="358408"/>
            <a:chOff x="-52043575" y="3983125"/>
            <a:chExt cx="319000" cy="318500"/>
          </a:xfrm>
        </p:grpSpPr>
        <p:sp>
          <p:nvSpPr>
            <p:cNvPr id="7074" name="Google Shape;7074;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3"/>
          <p:cNvGrpSpPr/>
          <p:nvPr/>
        </p:nvGrpSpPr>
        <p:grpSpPr>
          <a:xfrm>
            <a:off x="6215199" y="1380146"/>
            <a:ext cx="314662" cy="358971"/>
            <a:chOff x="-56766175" y="3198925"/>
            <a:chExt cx="279625" cy="319000"/>
          </a:xfrm>
        </p:grpSpPr>
        <p:sp>
          <p:nvSpPr>
            <p:cNvPr id="7084" name="Google Shape;7084;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3"/>
          <p:cNvGrpSpPr/>
          <p:nvPr/>
        </p:nvGrpSpPr>
        <p:grpSpPr>
          <a:xfrm>
            <a:off x="6214313" y="1835446"/>
            <a:ext cx="316434" cy="358099"/>
            <a:chOff x="-56766175" y="3590375"/>
            <a:chExt cx="281200" cy="318225"/>
          </a:xfrm>
        </p:grpSpPr>
        <p:sp>
          <p:nvSpPr>
            <p:cNvPr id="7092" name="Google Shape;7092;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3"/>
          <p:cNvGrpSpPr/>
          <p:nvPr/>
        </p:nvGrpSpPr>
        <p:grpSpPr>
          <a:xfrm>
            <a:off x="6251269" y="2276817"/>
            <a:ext cx="272126" cy="358099"/>
            <a:chOff x="-56747275" y="3982600"/>
            <a:chExt cx="241825" cy="318225"/>
          </a:xfrm>
        </p:grpSpPr>
        <p:sp>
          <p:nvSpPr>
            <p:cNvPr id="7097" name="Google Shape;7097;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3"/>
          <p:cNvGrpSpPr/>
          <p:nvPr/>
        </p:nvGrpSpPr>
        <p:grpSpPr>
          <a:xfrm>
            <a:off x="4859020" y="3219055"/>
            <a:ext cx="358999" cy="342991"/>
            <a:chOff x="-54812875" y="3596675"/>
            <a:chExt cx="319025" cy="304800"/>
          </a:xfrm>
        </p:grpSpPr>
        <p:sp>
          <p:nvSpPr>
            <p:cNvPr id="7105" name="Google Shape;7105;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2" name="Google Shape;7112;p7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4" name="Google Shape;7114;p73"/>
          <p:cNvGrpSpPr/>
          <p:nvPr/>
        </p:nvGrpSpPr>
        <p:grpSpPr>
          <a:xfrm>
            <a:off x="4881188" y="3675538"/>
            <a:ext cx="314662" cy="358099"/>
            <a:chOff x="-54793175" y="3982600"/>
            <a:chExt cx="279625" cy="318225"/>
          </a:xfrm>
        </p:grpSpPr>
        <p:sp>
          <p:nvSpPr>
            <p:cNvPr id="7115" name="Google Shape;7115;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73"/>
          <p:cNvGrpSpPr/>
          <p:nvPr/>
        </p:nvGrpSpPr>
        <p:grpSpPr>
          <a:xfrm>
            <a:off x="7092647" y="2734774"/>
            <a:ext cx="314662" cy="358099"/>
            <a:chOff x="-52832000" y="3192625"/>
            <a:chExt cx="279625" cy="318225"/>
          </a:xfrm>
        </p:grpSpPr>
        <p:sp>
          <p:nvSpPr>
            <p:cNvPr id="7123" name="Google Shape;7123;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3"/>
          <p:cNvGrpSpPr/>
          <p:nvPr/>
        </p:nvGrpSpPr>
        <p:grpSpPr>
          <a:xfrm>
            <a:off x="5779179" y="2276142"/>
            <a:ext cx="323524" cy="358774"/>
            <a:chOff x="-57162350" y="3982000"/>
            <a:chExt cx="287500" cy="318825"/>
          </a:xfrm>
        </p:grpSpPr>
        <p:sp>
          <p:nvSpPr>
            <p:cNvPr id="7132" name="Google Shape;7132;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73"/>
          <p:cNvGrpSpPr/>
          <p:nvPr/>
        </p:nvGrpSpPr>
        <p:grpSpPr>
          <a:xfrm>
            <a:off x="7070492" y="3206648"/>
            <a:ext cx="358971" cy="357198"/>
            <a:chOff x="-52851675" y="3585650"/>
            <a:chExt cx="319000" cy="317425"/>
          </a:xfrm>
        </p:grpSpPr>
        <p:sp>
          <p:nvSpPr>
            <p:cNvPr id="7141" name="Google Shape;7141;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3"/>
          <p:cNvGrpSpPr/>
          <p:nvPr/>
        </p:nvGrpSpPr>
        <p:grpSpPr>
          <a:xfrm>
            <a:off x="7092647" y="3668449"/>
            <a:ext cx="314662" cy="358999"/>
            <a:chOff x="-52832000" y="3976300"/>
            <a:chExt cx="279625" cy="319025"/>
          </a:xfrm>
        </p:grpSpPr>
        <p:sp>
          <p:nvSpPr>
            <p:cNvPr id="7148" name="Google Shape;7148;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3"/>
          <p:cNvGrpSpPr/>
          <p:nvPr/>
        </p:nvGrpSpPr>
        <p:grpSpPr>
          <a:xfrm>
            <a:off x="6209853" y="4123097"/>
            <a:ext cx="316434" cy="358099"/>
            <a:chOff x="-51633225" y="3198925"/>
            <a:chExt cx="281200" cy="318225"/>
          </a:xfrm>
        </p:grpSpPr>
        <p:sp>
          <p:nvSpPr>
            <p:cNvPr id="7154" name="Google Shape;7154;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3"/>
          <p:cNvGrpSpPr/>
          <p:nvPr/>
        </p:nvGrpSpPr>
        <p:grpSpPr>
          <a:xfrm>
            <a:off x="6628676" y="1381018"/>
            <a:ext cx="365188" cy="357226"/>
            <a:chOff x="-56396775" y="3199700"/>
            <a:chExt cx="324525" cy="317450"/>
          </a:xfrm>
        </p:grpSpPr>
        <p:sp>
          <p:nvSpPr>
            <p:cNvPr id="7162" name="Google Shape;7162;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3"/>
          <p:cNvGrpSpPr/>
          <p:nvPr/>
        </p:nvGrpSpPr>
        <p:grpSpPr>
          <a:xfrm>
            <a:off x="6631771" y="1846953"/>
            <a:ext cx="358999" cy="335958"/>
            <a:chOff x="-56394425" y="3600600"/>
            <a:chExt cx="319025" cy="298550"/>
          </a:xfrm>
        </p:grpSpPr>
        <p:sp>
          <p:nvSpPr>
            <p:cNvPr id="7169" name="Google Shape;7169;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3"/>
          <p:cNvGrpSpPr/>
          <p:nvPr/>
        </p:nvGrpSpPr>
        <p:grpSpPr>
          <a:xfrm>
            <a:off x="6662538" y="2277717"/>
            <a:ext cx="327068" cy="357198"/>
            <a:chOff x="-56379450" y="3983400"/>
            <a:chExt cx="290650" cy="317425"/>
          </a:xfrm>
        </p:grpSpPr>
        <p:sp>
          <p:nvSpPr>
            <p:cNvPr id="7173" name="Google Shape;7173;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3"/>
          <p:cNvGrpSpPr/>
          <p:nvPr/>
        </p:nvGrpSpPr>
        <p:grpSpPr>
          <a:xfrm>
            <a:off x="5326242" y="2741864"/>
            <a:ext cx="316434" cy="358971"/>
            <a:chOff x="-54401725" y="3198925"/>
            <a:chExt cx="281200" cy="319000"/>
          </a:xfrm>
        </p:grpSpPr>
        <p:sp>
          <p:nvSpPr>
            <p:cNvPr id="7182" name="Google Shape;7182;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73"/>
          <p:cNvGrpSpPr/>
          <p:nvPr/>
        </p:nvGrpSpPr>
        <p:grpSpPr>
          <a:xfrm>
            <a:off x="5327128" y="3211965"/>
            <a:ext cx="314662" cy="358099"/>
            <a:chOff x="-54401725" y="3590375"/>
            <a:chExt cx="279625" cy="318225"/>
          </a:xfrm>
        </p:grpSpPr>
        <p:sp>
          <p:nvSpPr>
            <p:cNvPr id="7194" name="Google Shape;7194;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73"/>
          <p:cNvGrpSpPr/>
          <p:nvPr/>
        </p:nvGrpSpPr>
        <p:grpSpPr>
          <a:xfrm>
            <a:off x="5324920" y="3675538"/>
            <a:ext cx="319079" cy="358099"/>
            <a:chOff x="-54403300" y="3982600"/>
            <a:chExt cx="283550" cy="318225"/>
          </a:xfrm>
        </p:grpSpPr>
        <p:sp>
          <p:nvSpPr>
            <p:cNvPr id="7201" name="Google Shape;7201;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3"/>
          <p:cNvGrpSpPr/>
          <p:nvPr/>
        </p:nvGrpSpPr>
        <p:grpSpPr>
          <a:xfrm>
            <a:off x="7512313" y="2736772"/>
            <a:ext cx="356298" cy="356973"/>
            <a:chOff x="-52458650" y="3194400"/>
            <a:chExt cx="316625" cy="317225"/>
          </a:xfrm>
        </p:grpSpPr>
        <p:sp>
          <p:nvSpPr>
            <p:cNvPr id="7207" name="Google Shape;7207;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3"/>
          <p:cNvGrpSpPr/>
          <p:nvPr/>
        </p:nvGrpSpPr>
        <p:grpSpPr>
          <a:xfrm>
            <a:off x="4881188" y="2741864"/>
            <a:ext cx="314662" cy="358971"/>
            <a:chOff x="-54793175" y="3198925"/>
            <a:chExt cx="279625" cy="319000"/>
          </a:xfrm>
        </p:grpSpPr>
        <p:sp>
          <p:nvSpPr>
            <p:cNvPr id="7216" name="Google Shape;7216;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3"/>
          <p:cNvGrpSpPr/>
          <p:nvPr/>
        </p:nvGrpSpPr>
        <p:grpSpPr>
          <a:xfrm>
            <a:off x="7521611" y="3205748"/>
            <a:ext cx="337703" cy="357845"/>
            <a:chOff x="-52450000" y="3584850"/>
            <a:chExt cx="300100" cy="318000"/>
          </a:xfrm>
        </p:grpSpPr>
        <p:sp>
          <p:nvSpPr>
            <p:cNvPr id="7224" name="Google Shape;7224;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3"/>
          <p:cNvGrpSpPr/>
          <p:nvPr/>
        </p:nvGrpSpPr>
        <p:grpSpPr>
          <a:xfrm>
            <a:off x="7533131" y="3670221"/>
            <a:ext cx="314662" cy="357226"/>
            <a:chOff x="-52440550" y="3977875"/>
            <a:chExt cx="279625" cy="317450"/>
          </a:xfrm>
        </p:grpSpPr>
        <p:sp>
          <p:nvSpPr>
            <p:cNvPr id="7232" name="Google Shape;7232;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3"/>
          <p:cNvGrpSpPr/>
          <p:nvPr/>
        </p:nvGrpSpPr>
        <p:grpSpPr>
          <a:xfrm>
            <a:off x="6645066" y="4126427"/>
            <a:ext cx="314662" cy="358999"/>
            <a:chOff x="-51623775" y="3584850"/>
            <a:chExt cx="279625" cy="319025"/>
          </a:xfrm>
        </p:grpSpPr>
        <p:sp>
          <p:nvSpPr>
            <p:cNvPr id="7241" name="Google Shape;7241;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0" name="Google Shape;7250;p7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51" name="Google Shape;7251;p7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5"/>
        <p:cNvGrpSpPr/>
        <p:nvPr/>
      </p:nvGrpSpPr>
      <p:grpSpPr>
        <a:xfrm>
          <a:off x="0" y="0"/>
          <a:ext cx="0" cy="0"/>
          <a:chOff x="0" y="0"/>
          <a:chExt cx="0" cy="0"/>
        </a:xfrm>
      </p:grpSpPr>
      <p:grpSp>
        <p:nvGrpSpPr>
          <p:cNvPr id="7256" name="Google Shape;7256;p74"/>
          <p:cNvGrpSpPr/>
          <p:nvPr/>
        </p:nvGrpSpPr>
        <p:grpSpPr>
          <a:xfrm>
            <a:off x="885675" y="1386849"/>
            <a:ext cx="276003" cy="357300"/>
            <a:chOff x="-50469125" y="3183175"/>
            <a:chExt cx="233150" cy="301825"/>
          </a:xfrm>
        </p:grpSpPr>
        <p:sp>
          <p:nvSpPr>
            <p:cNvPr id="7257" name="Google Shape;7257;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74"/>
          <p:cNvGrpSpPr/>
          <p:nvPr/>
        </p:nvGrpSpPr>
        <p:grpSpPr>
          <a:xfrm>
            <a:off x="845574" y="1822251"/>
            <a:ext cx="356205" cy="355288"/>
            <a:chOff x="-50504575" y="3550975"/>
            <a:chExt cx="300900" cy="300125"/>
          </a:xfrm>
        </p:grpSpPr>
        <p:sp>
          <p:nvSpPr>
            <p:cNvPr id="7261" name="Google Shape;7261;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74"/>
          <p:cNvGrpSpPr/>
          <p:nvPr/>
        </p:nvGrpSpPr>
        <p:grpSpPr>
          <a:xfrm>
            <a:off x="845574" y="2260493"/>
            <a:ext cx="356205" cy="354341"/>
            <a:chOff x="-50503000" y="3921175"/>
            <a:chExt cx="300900" cy="299325"/>
          </a:xfrm>
        </p:grpSpPr>
        <p:sp>
          <p:nvSpPr>
            <p:cNvPr id="7266" name="Google Shape;7266;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4"/>
          <p:cNvGrpSpPr/>
          <p:nvPr/>
        </p:nvGrpSpPr>
        <p:grpSpPr>
          <a:xfrm>
            <a:off x="3049627" y="1406411"/>
            <a:ext cx="355258" cy="356205"/>
            <a:chOff x="-48630025" y="3199700"/>
            <a:chExt cx="300100" cy="300900"/>
          </a:xfrm>
        </p:grpSpPr>
        <p:sp>
          <p:nvSpPr>
            <p:cNvPr id="7272" name="Google Shape;7272;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4"/>
          <p:cNvGrpSpPr/>
          <p:nvPr/>
        </p:nvGrpSpPr>
        <p:grpSpPr>
          <a:xfrm>
            <a:off x="3049627" y="1843707"/>
            <a:ext cx="355258" cy="355258"/>
            <a:chOff x="-48630025" y="3569100"/>
            <a:chExt cx="300100" cy="300100"/>
          </a:xfrm>
        </p:grpSpPr>
        <p:sp>
          <p:nvSpPr>
            <p:cNvPr id="7276" name="Google Shape;7276;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4"/>
          <p:cNvGrpSpPr/>
          <p:nvPr/>
        </p:nvGrpSpPr>
        <p:grpSpPr>
          <a:xfrm>
            <a:off x="3050101" y="2281003"/>
            <a:ext cx="354311" cy="353394"/>
            <a:chOff x="-48629225" y="3938500"/>
            <a:chExt cx="299300" cy="298525"/>
          </a:xfrm>
        </p:grpSpPr>
        <p:sp>
          <p:nvSpPr>
            <p:cNvPr id="7287" name="Google Shape;7287;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4"/>
          <p:cNvGrpSpPr/>
          <p:nvPr/>
        </p:nvGrpSpPr>
        <p:grpSpPr>
          <a:xfrm>
            <a:off x="1785504" y="2752344"/>
            <a:ext cx="311458" cy="354341"/>
            <a:chOff x="-46762575" y="3200500"/>
            <a:chExt cx="263100" cy="299325"/>
          </a:xfrm>
        </p:grpSpPr>
        <p:sp>
          <p:nvSpPr>
            <p:cNvPr id="7292" name="Google Shape;7292;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4"/>
          <p:cNvGrpSpPr/>
          <p:nvPr/>
        </p:nvGrpSpPr>
        <p:grpSpPr>
          <a:xfrm>
            <a:off x="1763589" y="3211066"/>
            <a:ext cx="355288" cy="312375"/>
            <a:chOff x="-46779900" y="3588000"/>
            <a:chExt cx="300125" cy="263875"/>
          </a:xfrm>
        </p:grpSpPr>
        <p:sp>
          <p:nvSpPr>
            <p:cNvPr id="7298" name="Google Shape;7298;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4"/>
          <p:cNvGrpSpPr/>
          <p:nvPr/>
        </p:nvGrpSpPr>
        <p:grpSpPr>
          <a:xfrm>
            <a:off x="1764062" y="3625988"/>
            <a:ext cx="354341" cy="353394"/>
            <a:chOff x="-46779100" y="3938500"/>
            <a:chExt cx="299325" cy="298525"/>
          </a:xfrm>
        </p:grpSpPr>
        <p:sp>
          <p:nvSpPr>
            <p:cNvPr id="7303" name="Google Shape;7303;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4"/>
          <p:cNvGrpSpPr/>
          <p:nvPr/>
        </p:nvGrpSpPr>
        <p:grpSpPr>
          <a:xfrm>
            <a:off x="3971800" y="2758855"/>
            <a:ext cx="355258" cy="355288"/>
            <a:chOff x="-44924250" y="3206000"/>
            <a:chExt cx="300100" cy="300125"/>
          </a:xfrm>
        </p:grpSpPr>
        <p:sp>
          <p:nvSpPr>
            <p:cNvPr id="7306" name="Google Shape;7306;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4"/>
          <p:cNvGrpSpPr/>
          <p:nvPr/>
        </p:nvGrpSpPr>
        <p:grpSpPr>
          <a:xfrm>
            <a:off x="1286286" y="1386849"/>
            <a:ext cx="355258" cy="355258"/>
            <a:chOff x="-50134375" y="3183175"/>
            <a:chExt cx="300100" cy="300100"/>
          </a:xfrm>
        </p:grpSpPr>
        <p:sp>
          <p:nvSpPr>
            <p:cNvPr id="7312" name="Google Shape;7312;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74"/>
          <p:cNvGrpSpPr/>
          <p:nvPr/>
        </p:nvGrpSpPr>
        <p:grpSpPr>
          <a:xfrm>
            <a:off x="1286286" y="1822251"/>
            <a:ext cx="355258" cy="355288"/>
            <a:chOff x="-50134375" y="3550975"/>
            <a:chExt cx="300100" cy="300125"/>
          </a:xfrm>
        </p:grpSpPr>
        <p:sp>
          <p:nvSpPr>
            <p:cNvPr id="7323" name="Google Shape;7323;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4"/>
          <p:cNvGrpSpPr/>
          <p:nvPr/>
        </p:nvGrpSpPr>
        <p:grpSpPr>
          <a:xfrm>
            <a:off x="1286286" y="2259783"/>
            <a:ext cx="355258" cy="355051"/>
            <a:chOff x="-50134375" y="3920575"/>
            <a:chExt cx="300100" cy="299925"/>
          </a:xfrm>
        </p:grpSpPr>
        <p:sp>
          <p:nvSpPr>
            <p:cNvPr id="7326" name="Google Shape;7326;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74"/>
          <p:cNvGrpSpPr/>
          <p:nvPr/>
        </p:nvGrpSpPr>
        <p:grpSpPr>
          <a:xfrm>
            <a:off x="3497010" y="1407358"/>
            <a:ext cx="357123" cy="355258"/>
            <a:chOff x="-48262200" y="3200500"/>
            <a:chExt cx="301675" cy="300100"/>
          </a:xfrm>
        </p:grpSpPr>
        <p:sp>
          <p:nvSpPr>
            <p:cNvPr id="7330" name="Google Shape;7330;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4"/>
          <p:cNvGrpSpPr/>
          <p:nvPr/>
        </p:nvGrpSpPr>
        <p:grpSpPr>
          <a:xfrm>
            <a:off x="3526383" y="1844447"/>
            <a:ext cx="298377" cy="354519"/>
            <a:chOff x="-48233050" y="3569725"/>
            <a:chExt cx="252050" cy="299475"/>
          </a:xfrm>
        </p:grpSpPr>
        <p:sp>
          <p:nvSpPr>
            <p:cNvPr id="7340" name="Google Shape;7340;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4"/>
          <p:cNvGrpSpPr/>
          <p:nvPr/>
        </p:nvGrpSpPr>
        <p:grpSpPr>
          <a:xfrm>
            <a:off x="3550148" y="2278191"/>
            <a:ext cx="250847" cy="358070"/>
            <a:chOff x="-48216525" y="3936125"/>
            <a:chExt cx="211900" cy="302475"/>
          </a:xfrm>
        </p:grpSpPr>
        <p:sp>
          <p:nvSpPr>
            <p:cNvPr id="7344" name="Google Shape;7344;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74"/>
          <p:cNvGrpSpPr/>
          <p:nvPr/>
        </p:nvGrpSpPr>
        <p:grpSpPr>
          <a:xfrm>
            <a:off x="2205866" y="2753261"/>
            <a:ext cx="355258" cy="355288"/>
            <a:chOff x="-46410500" y="3201275"/>
            <a:chExt cx="300100" cy="300125"/>
          </a:xfrm>
        </p:grpSpPr>
        <p:sp>
          <p:nvSpPr>
            <p:cNvPr id="7349" name="Google Shape;7349;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74"/>
          <p:cNvGrpSpPr/>
          <p:nvPr/>
        </p:nvGrpSpPr>
        <p:grpSpPr>
          <a:xfrm>
            <a:off x="2205866" y="3188692"/>
            <a:ext cx="355258" cy="356205"/>
            <a:chOff x="-46409700" y="3569100"/>
            <a:chExt cx="300100" cy="300900"/>
          </a:xfrm>
        </p:grpSpPr>
        <p:sp>
          <p:nvSpPr>
            <p:cNvPr id="7355" name="Google Shape;7355;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4"/>
          <p:cNvGrpSpPr/>
          <p:nvPr/>
        </p:nvGrpSpPr>
        <p:grpSpPr>
          <a:xfrm>
            <a:off x="2193747" y="3624124"/>
            <a:ext cx="379497" cy="358070"/>
            <a:chOff x="-46422300" y="3936925"/>
            <a:chExt cx="320575" cy="302475"/>
          </a:xfrm>
        </p:grpSpPr>
        <p:sp>
          <p:nvSpPr>
            <p:cNvPr id="7361" name="Google Shape;7361;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4"/>
          <p:cNvGrpSpPr/>
          <p:nvPr/>
        </p:nvGrpSpPr>
        <p:grpSpPr>
          <a:xfrm>
            <a:off x="3971326" y="3178452"/>
            <a:ext cx="356205" cy="355258"/>
            <a:chOff x="-44914800" y="3560450"/>
            <a:chExt cx="300900" cy="300100"/>
          </a:xfrm>
        </p:grpSpPr>
        <p:sp>
          <p:nvSpPr>
            <p:cNvPr id="7364" name="Google Shape;7364;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4"/>
          <p:cNvGrpSpPr/>
          <p:nvPr/>
        </p:nvGrpSpPr>
        <p:grpSpPr>
          <a:xfrm>
            <a:off x="1726378" y="1387086"/>
            <a:ext cx="354311" cy="354104"/>
            <a:chOff x="-49764975" y="3183375"/>
            <a:chExt cx="299300" cy="299125"/>
          </a:xfrm>
        </p:grpSpPr>
        <p:sp>
          <p:nvSpPr>
            <p:cNvPr id="7370" name="Google Shape;7370;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4"/>
          <p:cNvGrpSpPr/>
          <p:nvPr/>
        </p:nvGrpSpPr>
        <p:grpSpPr>
          <a:xfrm>
            <a:off x="1726378" y="1822547"/>
            <a:ext cx="354311" cy="355909"/>
            <a:chOff x="-49764975" y="3551225"/>
            <a:chExt cx="299300" cy="300650"/>
          </a:xfrm>
        </p:grpSpPr>
        <p:sp>
          <p:nvSpPr>
            <p:cNvPr id="7380" name="Google Shape;7380;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4"/>
          <p:cNvGrpSpPr/>
          <p:nvPr/>
        </p:nvGrpSpPr>
        <p:grpSpPr>
          <a:xfrm>
            <a:off x="1724040" y="2259310"/>
            <a:ext cx="358987" cy="355525"/>
            <a:chOff x="-49766550" y="3920175"/>
            <a:chExt cx="303250" cy="300325"/>
          </a:xfrm>
        </p:grpSpPr>
        <p:sp>
          <p:nvSpPr>
            <p:cNvPr id="7392" name="Google Shape;7392;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74"/>
          <p:cNvGrpSpPr/>
          <p:nvPr/>
        </p:nvGrpSpPr>
        <p:grpSpPr>
          <a:xfrm>
            <a:off x="3939571" y="1407358"/>
            <a:ext cx="357123" cy="354341"/>
            <a:chOff x="-47892800" y="3200500"/>
            <a:chExt cx="301675" cy="299325"/>
          </a:xfrm>
        </p:grpSpPr>
        <p:sp>
          <p:nvSpPr>
            <p:cNvPr id="7397" name="Google Shape;7397;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74"/>
          <p:cNvGrpSpPr/>
          <p:nvPr/>
        </p:nvGrpSpPr>
        <p:grpSpPr>
          <a:xfrm>
            <a:off x="4003437" y="1843707"/>
            <a:ext cx="229391" cy="355258"/>
            <a:chOff x="-47839250" y="3569100"/>
            <a:chExt cx="193775" cy="300100"/>
          </a:xfrm>
        </p:grpSpPr>
        <p:sp>
          <p:nvSpPr>
            <p:cNvPr id="7404" name="Google Shape;7404;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4"/>
          <p:cNvGrpSpPr/>
          <p:nvPr/>
        </p:nvGrpSpPr>
        <p:grpSpPr>
          <a:xfrm>
            <a:off x="3940503" y="2280056"/>
            <a:ext cx="355258" cy="356205"/>
            <a:chOff x="-47892800" y="3937700"/>
            <a:chExt cx="300100" cy="300900"/>
          </a:xfrm>
        </p:grpSpPr>
        <p:sp>
          <p:nvSpPr>
            <p:cNvPr id="7411" name="Google Shape;7411;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4"/>
          <p:cNvGrpSpPr/>
          <p:nvPr/>
        </p:nvGrpSpPr>
        <p:grpSpPr>
          <a:xfrm>
            <a:off x="2645798" y="2773770"/>
            <a:ext cx="355258" cy="311458"/>
            <a:chOff x="-46042675" y="3218600"/>
            <a:chExt cx="300100" cy="263100"/>
          </a:xfrm>
        </p:grpSpPr>
        <p:sp>
          <p:nvSpPr>
            <p:cNvPr id="7420" name="Google Shape;7420;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4"/>
          <p:cNvGrpSpPr/>
          <p:nvPr/>
        </p:nvGrpSpPr>
        <p:grpSpPr>
          <a:xfrm>
            <a:off x="2645798" y="3188219"/>
            <a:ext cx="355258" cy="323118"/>
            <a:chOff x="-46042675" y="3568700"/>
            <a:chExt cx="300100" cy="272950"/>
          </a:xfrm>
        </p:grpSpPr>
        <p:sp>
          <p:nvSpPr>
            <p:cNvPr id="7427" name="Google Shape;7427;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4"/>
          <p:cNvGrpSpPr/>
          <p:nvPr/>
        </p:nvGrpSpPr>
        <p:grpSpPr>
          <a:xfrm>
            <a:off x="2687749" y="3625189"/>
            <a:ext cx="271357" cy="356057"/>
            <a:chOff x="-46007225" y="3937825"/>
            <a:chExt cx="229225" cy="300775"/>
          </a:xfrm>
        </p:grpSpPr>
        <p:sp>
          <p:nvSpPr>
            <p:cNvPr id="7432" name="Google Shape;7432;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74"/>
          <p:cNvGrpSpPr/>
          <p:nvPr/>
        </p:nvGrpSpPr>
        <p:grpSpPr>
          <a:xfrm>
            <a:off x="3993241" y="3615275"/>
            <a:ext cx="312375" cy="357596"/>
            <a:chOff x="-44895900" y="3929450"/>
            <a:chExt cx="263875" cy="302075"/>
          </a:xfrm>
        </p:grpSpPr>
        <p:sp>
          <p:nvSpPr>
            <p:cNvPr id="7443" name="Google Shape;7443;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4"/>
          <p:cNvGrpSpPr/>
          <p:nvPr/>
        </p:nvGrpSpPr>
        <p:grpSpPr>
          <a:xfrm>
            <a:off x="2167060" y="1398036"/>
            <a:ext cx="356205" cy="332885"/>
            <a:chOff x="-49397175" y="3192625"/>
            <a:chExt cx="300900" cy="281200"/>
          </a:xfrm>
        </p:grpSpPr>
        <p:sp>
          <p:nvSpPr>
            <p:cNvPr id="7450" name="Google Shape;7450;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4"/>
          <p:cNvGrpSpPr/>
          <p:nvPr/>
        </p:nvGrpSpPr>
        <p:grpSpPr>
          <a:xfrm>
            <a:off x="2193163" y="1822251"/>
            <a:ext cx="304000" cy="356205"/>
            <a:chOff x="-49375900" y="3550975"/>
            <a:chExt cx="256800" cy="300900"/>
          </a:xfrm>
        </p:grpSpPr>
        <p:sp>
          <p:nvSpPr>
            <p:cNvPr id="7458" name="Google Shape;7458;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4"/>
          <p:cNvGrpSpPr/>
          <p:nvPr/>
        </p:nvGrpSpPr>
        <p:grpSpPr>
          <a:xfrm>
            <a:off x="2188516" y="2259546"/>
            <a:ext cx="313293" cy="356205"/>
            <a:chOff x="-49378250" y="3920375"/>
            <a:chExt cx="264650" cy="300900"/>
          </a:xfrm>
        </p:grpSpPr>
        <p:sp>
          <p:nvSpPr>
            <p:cNvPr id="7470" name="Google Shape;7470;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4"/>
          <p:cNvGrpSpPr/>
          <p:nvPr/>
        </p:nvGrpSpPr>
        <p:grpSpPr>
          <a:xfrm>
            <a:off x="907504" y="2752344"/>
            <a:ext cx="312375" cy="357123"/>
            <a:chOff x="-47505300" y="3200500"/>
            <a:chExt cx="263875" cy="301675"/>
          </a:xfrm>
        </p:grpSpPr>
        <p:sp>
          <p:nvSpPr>
            <p:cNvPr id="7478" name="Google Shape;7478;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4"/>
          <p:cNvGrpSpPr/>
          <p:nvPr/>
        </p:nvGrpSpPr>
        <p:grpSpPr>
          <a:xfrm>
            <a:off x="885604" y="3188692"/>
            <a:ext cx="356176" cy="355051"/>
            <a:chOff x="-47524975" y="3569100"/>
            <a:chExt cx="300875" cy="299925"/>
          </a:xfrm>
        </p:grpSpPr>
        <p:sp>
          <p:nvSpPr>
            <p:cNvPr id="7492" name="Google Shape;7492;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74"/>
          <p:cNvGrpSpPr/>
          <p:nvPr/>
        </p:nvGrpSpPr>
        <p:grpSpPr>
          <a:xfrm>
            <a:off x="886062" y="3667954"/>
            <a:ext cx="355258" cy="270410"/>
            <a:chOff x="-47523400" y="3973950"/>
            <a:chExt cx="300100" cy="228425"/>
          </a:xfrm>
        </p:grpSpPr>
        <p:sp>
          <p:nvSpPr>
            <p:cNvPr id="7498" name="Google Shape;7498;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4"/>
          <p:cNvGrpSpPr/>
          <p:nvPr/>
        </p:nvGrpSpPr>
        <p:grpSpPr>
          <a:xfrm>
            <a:off x="3091183" y="2750953"/>
            <a:ext cx="354341" cy="357596"/>
            <a:chOff x="-45673275" y="3199325"/>
            <a:chExt cx="299325" cy="302075"/>
          </a:xfrm>
        </p:grpSpPr>
        <p:sp>
          <p:nvSpPr>
            <p:cNvPr id="7504" name="Google Shape;7504;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4"/>
          <p:cNvGrpSpPr/>
          <p:nvPr/>
        </p:nvGrpSpPr>
        <p:grpSpPr>
          <a:xfrm>
            <a:off x="3090251" y="3209202"/>
            <a:ext cx="356205" cy="314240"/>
            <a:chOff x="-45674075" y="3586425"/>
            <a:chExt cx="300900" cy="265450"/>
          </a:xfrm>
        </p:grpSpPr>
        <p:sp>
          <p:nvSpPr>
            <p:cNvPr id="7508" name="Google Shape;7508;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4"/>
          <p:cNvGrpSpPr/>
          <p:nvPr/>
        </p:nvGrpSpPr>
        <p:grpSpPr>
          <a:xfrm>
            <a:off x="3091183" y="3625041"/>
            <a:ext cx="354341" cy="356205"/>
            <a:chOff x="-45673275" y="3937700"/>
            <a:chExt cx="299325" cy="300900"/>
          </a:xfrm>
        </p:grpSpPr>
        <p:sp>
          <p:nvSpPr>
            <p:cNvPr id="7511" name="Google Shape;7511;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4"/>
          <p:cNvGrpSpPr/>
          <p:nvPr/>
        </p:nvGrpSpPr>
        <p:grpSpPr>
          <a:xfrm>
            <a:off x="2205349" y="4117825"/>
            <a:ext cx="356205" cy="356205"/>
            <a:chOff x="-44512325" y="3176075"/>
            <a:chExt cx="300900" cy="300900"/>
          </a:xfrm>
        </p:grpSpPr>
        <p:sp>
          <p:nvSpPr>
            <p:cNvPr id="7518" name="Google Shape;7518;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4"/>
          <p:cNvGrpSpPr/>
          <p:nvPr/>
        </p:nvGrpSpPr>
        <p:grpSpPr>
          <a:xfrm>
            <a:off x="2608689" y="1386849"/>
            <a:ext cx="354341" cy="354341"/>
            <a:chOff x="-49027775" y="3183175"/>
            <a:chExt cx="299325" cy="299325"/>
          </a:xfrm>
        </p:grpSpPr>
        <p:sp>
          <p:nvSpPr>
            <p:cNvPr id="7522" name="Google Shape;7522;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4"/>
          <p:cNvGrpSpPr/>
          <p:nvPr/>
        </p:nvGrpSpPr>
        <p:grpSpPr>
          <a:xfrm>
            <a:off x="2608230" y="1822251"/>
            <a:ext cx="355258" cy="357152"/>
            <a:chOff x="-49027775" y="3550975"/>
            <a:chExt cx="300100" cy="301700"/>
          </a:xfrm>
        </p:grpSpPr>
        <p:sp>
          <p:nvSpPr>
            <p:cNvPr id="7527" name="Google Shape;7527;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4"/>
          <p:cNvGrpSpPr/>
          <p:nvPr/>
        </p:nvGrpSpPr>
        <p:grpSpPr>
          <a:xfrm>
            <a:off x="2606306" y="2259310"/>
            <a:ext cx="359106" cy="355525"/>
            <a:chOff x="-49031025" y="3920175"/>
            <a:chExt cx="303350" cy="300325"/>
          </a:xfrm>
        </p:grpSpPr>
        <p:sp>
          <p:nvSpPr>
            <p:cNvPr id="7538" name="Google Shape;7538;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4"/>
          <p:cNvGrpSpPr/>
          <p:nvPr/>
        </p:nvGrpSpPr>
        <p:grpSpPr>
          <a:xfrm>
            <a:off x="1322411" y="2752344"/>
            <a:ext cx="356176" cy="354341"/>
            <a:chOff x="-47155575" y="3200500"/>
            <a:chExt cx="300875" cy="299325"/>
          </a:xfrm>
        </p:grpSpPr>
        <p:sp>
          <p:nvSpPr>
            <p:cNvPr id="7545" name="Google Shape;7545;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74"/>
          <p:cNvGrpSpPr/>
          <p:nvPr/>
        </p:nvGrpSpPr>
        <p:grpSpPr>
          <a:xfrm>
            <a:off x="1322870" y="3188692"/>
            <a:ext cx="355258" cy="355258"/>
            <a:chOff x="-47154800" y="3569100"/>
            <a:chExt cx="300100" cy="300100"/>
          </a:xfrm>
        </p:grpSpPr>
        <p:sp>
          <p:nvSpPr>
            <p:cNvPr id="7552" name="Google Shape;7552;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4"/>
          <p:cNvGrpSpPr/>
          <p:nvPr/>
        </p:nvGrpSpPr>
        <p:grpSpPr>
          <a:xfrm>
            <a:off x="1323343" y="3626905"/>
            <a:ext cx="354311" cy="353423"/>
            <a:chOff x="-47154000" y="3939275"/>
            <a:chExt cx="299300" cy="298550"/>
          </a:xfrm>
        </p:grpSpPr>
        <p:sp>
          <p:nvSpPr>
            <p:cNvPr id="7559" name="Google Shape;7559;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4"/>
          <p:cNvGrpSpPr/>
          <p:nvPr/>
        </p:nvGrpSpPr>
        <p:grpSpPr>
          <a:xfrm>
            <a:off x="3548633" y="2752344"/>
            <a:ext cx="312375" cy="354341"/>
            <a:chOff x="-45286550" y="3200500"/>
            <a:chExt cx="263875" cy="299325"/>
          </a:xfrm>
        </p:grpSpPr>
        <p:sp>
          <p:nvSpPr>
            <p:cNvPr id="7564" name="Google Shape;7564;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4"/>
          <p:cNvGrpSpPr/>
          <p:nvPr/>
        </p:nvGrpSpPr>
        <p:grpSpPr>
          <a:xfrm>
            <a:off x="3548633" y="3189639"/>
            <a:ext cx="312375" cy="354311"/>
            <a:chOff x="-45286550" y="3569900"/>
            <a:chExt cx="263875" cy="299300"/>
          </a:xfrm>
        </p:grpSpPr>
        <p:sp>
          <p:nvSpPr>
            <p:cNvPr id="7568" name="Google Shape;7568;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74"/>
          <p:cNvGrpSpPr/>
          <p:nvPr/>
        </p:nvGrpSpPr>
        <p:grpSpPr>
          <a:xfrm>
            <a:off x="3559820" y="3625988"/>
            <a:ext cx="290001" cy="355258"/>
            <a:chOff x="-45277900" y="3938500"/>
            <a:chExt cx="244975" cy="300100"/>
          </a:xfrm>
        </p:grpSpPr>
        <p:sp>
          <p:nvSpPr>
            <p:cNvPr id="7575" name="Google Shape;7575;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4"/>
          <p:cNvGrpSpPr/>
          <p:nvPr/>
        </p:nvGrpSpPr>
        <p:grpSpPr>
          <a:xfrm>
            <a:off x="2645769" y="4095090"/>
            <a:ext cx="355258" cy="355258"/>
            <a:chOff x="-44502875" y="3576975"/>
            <a:chExt cx="300100" cy="300100"/>
          </a:xfrm>
        </p:grpSpPr>
        <p:sp>
          <p:nvSpPr>
            <p:cNvPr id="7580" name="Google Shape;7580;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4"/>
          <p:cNvGrpSpPr/>
          <p:nvPr/>
        </p:nvGrpSpPr>
        <p:grpSpPr>
          <a:xfrm>
            <a:off x="4858981" y="1820745"/>
            <a:ext cx="356196" cy="354670"/>
            <a:chOff x="-13946200" y="3647075"/>
            <a:chExt cx="353650" cy="352100"/>
          </a:xfrm>
        </p:grpSpPr>
        <p:sp>
          <p:nvSpPr>
            <p:cNvPr id="7584" name="Google Shape;7584;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4"/>
          <p:cNvGrpSpPr/>
          <p:nvPr/>
        </p:nvGrpSpPr>
        <p:grpSpPr>
          <a:xfrm>
            <a:off x="6642374" y="1380228"/>
            <a:ext cx="357002" cy="354267"/>
            <a:chOff x="-12163025" y="3214275"/>
            <a:chExt cx="354450" cy="351700"/>
          </a:xfrm>
        </p:grpSpPr>
        <p:sp>
          <p:nvSpPr>
            <p:cNvPr id="7591" name="Google Shape;7591;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74"/>
          <p:cNvGrpSpPr/>
          <p:nvPr/>
        </p:nvGrpSpPr>
        <p:grpSpPr>
          <a:xfrm>
            <a:off x="6643154" y="1819965"/>
            <a:ext cx="355441" cy="356232"/>
            <a:chOff x="-12160675" y="3647875"/>
            <a:chExt cx="352900" cy="353650"/>
          </a:xfrm>
        </p:grpSpPr>
        <p:sp>
          <p:nvSpPr>
            <p:cNvPr id="7595" name="Google Shape;7595;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4"/>
          <p:cNvGrpSpPr/>
          <p:nvPr/>
        </p:nvGrpSpPr>
        <p:grpSpPr>
          <a:xfrm>
            <a:off x="6653870" y="2264421"/>
            <a:ext cx="354635" cy="356232"/>
            <a:chOff x="-12160675" y="4081850"/>
            <a:chExt cx="352100" cy="353650"/>
          </a:xfrm>
        </p:grpSpPr>
        <p:sp>
          <p:nvSpPr>
            <p:cNvPr id="7603" name="Google Shape;7603;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4"/>
          <p:cNvGrpSpPr/>
          <p:nvPr/>
        </p:nvGrpSpPr>
        <p:grpSpPr>
          <a:xfrm>
            <a:off x="4858836" y="2738864"/>
            <a:ext cx="355416" cy="355652"/>
            <a:chOff x="-10391650" y="3180600"/>
            <a:chExt cx="352875" cy="353075"/>
          </a:xfrm>
        </p:grpSpPr>
        <p:sp>
          <p:nvSpPr>
            <p:cNvPr id="7610" name="Google Shape;7610;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4"/>
          <p:cNvGrpSpPr/>
          <p:nvPr/>
        </p:nvGrpSpPr>
        <p:grpSpPr>
          <a:xfrm>
            <a:off x="4858835" y="3215662"/>
            <a:ext cx="354635" cy="353890"/>
            <a:chOff x="-10390875" y="3616350"/>
            <a:chExt cx="352100" cy="351325"/>
          </a:xfrm>
        </p:grpSpPr>
        <p:sp>
          <p:nvSpPr>
            <p:cNvPr id="7617" name="Google Shape;7617;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4"/>
          <p:cNvGrpSpPr/>
          <p:nvPr/>
        </p:nvGrpSpPr>
        <p:grpSpPr>
          <a:xfrm>
            <a:off x="7525810" y="2740327"/>
            <a:ext cx="312585" cy="354670"/>
            <a:chOff x="-10370400" y="4049550"/>
            <a:chExt cx="310350" cy="352100"/>
          </a:xfrm>
        </p:grpSpPr>
        <p:sp>
          <p:nvSpPr>
            <p:cNvPr id="7621" name="Google Shape;7621;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4"/>
          <p:cNvGrpSpPr/>
          <p:nvPr/>
        </p:nvGrpSpPr>
        <p:grpSpPr>
          <a:xfrm>
            <a:off x="6630066" y="2739268"/>
            <a:ext cx="379236" cy="354847"/>
            <a:chOff x="-8674650" y="3210975"/>
            <a:chExt cx="376525" cy="352275"/>
          </a:xfrm>
        </p:grpSpPr>
        <p:sp>
          <p:nvSpPr>
            <p:cNvPr id="7627" name="Google Shape;7627;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4"/>
          <p:cNvGrpSpPr/>
          <p:nvPr/>
        </p:nvGrpSpPr>
        <p:grpSpPr>
          <a:xfrm>
            <a:off x="5301563" y="1820745"/>
            <a:ext cx="356221" cy="354670"/>
            <a:chOff x="-13512225" y="3647075"/>
            <a:chExt cx="353675" cy="352100"/>
          </a:xfrm>
        </p:grpSpPr>
        <p:sp>
          <p:nvSpPr>
            <p:cNvPr id="7634" name="Google Shape;7634;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4"/>
          <p:cNvGrpSpPr/>
          <p:nvPr/>
        </p:nvGrpSpPr>
        <p:grpSpPr>
          <a:xfrm>
            <a:off x="5311876" y="2264811"/>
            <a:ext cx="356221" cy="355451"/>
            <a:chOff x="-13512225" y="4080275"/>
            <a:chExt cx="353675" cy="352875"/>
          </a:xfrm>
        </p:grpSpPr>
        <p:sp>
          <p:nvSpPr>
            <p:cNvPr id="7645" name="Google Shape;7645;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4"/>
          <p:cNvGrpSpPr/>
          <p:nvPr/>
        </p:nvGrpSpPr>
        <p:grpSpPr>
          <a:xfrm>
            <a:off x="7084956" y="1412172"/>
            <a:ext cx="356196" cy="290379"/>
            <a:chOff x="-11728250" y="3245400"/>
            <a:chExt cx="353650" cy="288275"/>
          </a:xfrm>
        </p:grpSpPr>
        <p:sp>
          <p:nvSpPr>
            <p:cNvPr id="7657" name="Google Shape;7657;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4"/>
          <p:cNvGrpSpPr/>
          <p:nvPr/>
        </p:nvGrpSpPr>
        <p:grpSpPr>
          <a:xfrm>
            <a:off x="7117464" y="2264811"/>
            <a:ext cx="311804" cy="355451"/>
            <a:chOff x="-11703850" y="4081850"/>
            <a:chExt cx="309575" cy="352875"/>
          </a:xfrm>
        </p:grpSpPr>
        <p:sp>
          <p:nvSpPr>
            <p:cNvPr id="7663" name="Google Shape;7663;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74"/>
          <p:cNvGrpSpPr/>
          <p:nvPr/>
        </p:nvGrpSpPr>
        <p:grpSpPr>
          <a:xfrm>
            <a:off x="5306120" y="2738964"/>
            <a:ext cx="357002" cy="355451"/>
            <a:chOff x="-9958475" y="3180025"/>
            <a:chExt cx="354450" cy="352875"/>
          </a:xfrm>
        </p:grpSpPr>
        <p:sp>
          <p:nvSpPr>
            <p:cNvPr id="7672" name="Google Shape;7672;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4"/>
          <p:cNvGrpSpPr/>
          <p:nvPr/>
        </p:nvGrpSpPr>
        <p:grpSpPr>
          <a:xfrm>
            <a:off x="5315247" y="3214945"/>
            <a:ext cx="337966" cy="355325"/>
            <a:chOff x="-9949025" y="3615575"/>
            <a:chExt cx="335550" cy="352750"/>
          </a:xfrm>
        </p:grpSpPr>
        <p:sp>
          <p:nvSpPr>
            <p:cNvPr id="7676" name="Google Shape;7676;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4"/>
          <p:cNvGrpSpPr/>
          <p:nvPr/>
        </p:nvGrpSpPr>
        <p:grpSpPr>
          <a:xfrm>
            <a:off x="7950093" y="2738451"/>
            <a:ext cx="360175" cy="358423"/>
            <a:chOff x="-9961625" y="4048175"/>
            <a:chExt cx="357600" cy="355825"/>
          </a:xfrm>
        </p:grpSpPr>
        <p:sp>
          <p:nvSpPr>
            <p:cNvPr id="7680" name="Google Shape;7680;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4"/>
          <p:cNvGrpSpPr/>
          <p:nvPr/>
        </p:nvGrpSpPr>
        <p:grpSpPr>
          <a:xfrm>
            <a:off x="6636814" y="3213963"/>
            <a:ext cx="364959" cy="357289"/>
            <a:chOff x="-8680950" y="3624225"/>
            <a:chExt cx="362350" cy="354700"/>
          </a:xfrm>
        </p:grpSpPr>
        <p:sp>
          <p:nvSpPr>
            <p:cNvPr id="7687" name="Google Shape;7687;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4"/>
          <p:cNvGrpSpPr/>
          <p:nvPr/>
        </p:nvGrpSpPr>
        <p:grpSpPr>
          <a:xfrm>
            <a:off x="5773058" y="1379624"/>
            <a:ext cx="313365" cy="355476"/>
            <a:chOff x="-13056975" y="3212300"/>
            <a:chExt cx="311125" cy="352900"/>
          </a:xfrm>
        </p:grpSpPr>
        <p:sp>
          <p:nvSpPr>
            <p:cNvPr id="7694" name="Google Shape;7694;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74"/>
          <p:cNvGrpSpPr/>
          <p:nvPr/>
        </p:nvGrpSpPr>
        <p:grpSpPr>
          <a:xfrm>
            <a:off x="5750446" y="1820418"/>
            <a:ext cx="358588" cy="355325"/>
            <a:chOff x="-13077450" y="3647075"/>
            <a:chExt cx="356025" cy="352750"/>
          </a:xfrm>
        </p:grpSpPr>
        <p:sp>
          <p:nvSpPr>
            <p:cNvPr id="7699" name="Google Shape;7699;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74"/>
          <p:cNvGrpSpPr/>
          <p:nvPr/>
        </p:nvGrpSpPr>
        <p:grpSpPr>
          <a:xfrm>
            <a:off x="5761552" y="2264018"/>
            <a:ext cx="357002" cy="357037"/>
            <a:chOff x="-13079025" y="4079475"/>
            <a:chExt cx="354450" cy="354450"/>
          </a:xfrm>
        </p:grpSpPr>
        <p:sp>
          <p:nvSpPr>
            <p:cNvPr id="7703" name="Google Shape;7703;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4"/>
          <p:cNvGrpSpPr/>
          <p:nvPr/>
        </p:nvGrpSpPr>
        <p:grpSpPr>
          <a:xfrm>
            <a:off x="7534619" y="1380027"/>
            <a:ext cx="356221" cy="354670"/>
            <a:chOff x="-11292700" y="3213875"/>
            <a:chExt cx="353675" cy="352100"/>
          </a:xfrm>
        </p:grpSpPr>
        <p:sp>
          <p:nvSpPr>
            <p:cNvPr id="7708" name="Google Shape;7708;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4"/>
          <p:cNvGrpSpPr/>
          <p:nvPr/>
        </p:nvGrpSpPr>
        <p:grpSpPr>
          <a:xfrm>
            <a:off x="7528677" y="1819965"/>
            <a:ext cx="368106" cy="356232"/>
            <a:chOff x="-11299000" y="3647875"/>
            <a:chExt cx="365475" cy="353650"/>
          </a:xfrm>
        </p:grpSpPr>
        <p:sp>
          <p:nvSpPr>
            <p:cNvPr id="7716" name="Google Shape;7716;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74"/>
          <p:cNvGrpSpPr/>
          <p:nvPr/>
        </p:nvGrpSpPr>
        <p:grpSpPr>
          <a:xfrm>
            <a:off x="7544139" y="2275916"/>
            <a:ext cx="357808" cy="333240"/>
            <a:chOff x="-11295075" y="4092875"/>
            <a:chExt cx="355250" cy="330825"/>
          </a:xfrm>
        </p:grpSpPr>
        <p:sp>
          <p:nvSpPr>
            <p:cNvPr id="7723" name="Google Shape;7723;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4"/>
          <p:cNvGrpSpPr/>
          <p:nvPr/>
        </p:nvGrpSpPr>
        <p:grpSpPr>
          <a:xfrm>
            <a:off x="5769739" y="2738964"/>
            <a:ext cx="312585" cy="355451"/>
            <a:chOff x="-9500075" y="3180800"/>
            <a:chExt cx="310350" cy="352875"/>
          </a:xfrm>
        </p:grpSpPr>
        <p:sp>
          <p:nvSpPr>
            <p:cNvPr id="7729" name="Google Shape;7729;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4"/>
          <p:cNvGrpSpPr/>
          <p:nvPr/>
        </p:nvGrpSpPr>
        <p:grpSpPr>
          <a:xfrm>
            <a:off x="5747530" y="3214479"/>
            <a:ext cx="356221" cy="356257"/>
            <a:chOff x="-9523700" y="3614000"/>
            <a:chExt cx="353675" cy="353675"/>
          </a:xfrm>
        </p:grpSpPr>
        <p:sp>
          <p:nvSpPr>
            <p:cNvPr id="7739" name="Google Shape;7739;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74"/>
          <p:cNvGrpSpPr/>
          <p:nvPr/>
        </p:nvGrpSpPr>
        <p:grpSpPr>
          <a:xfrm>
            <a:off x="7532481" y="3237121"/>
            <a:ext cx="356221" cy="354670"/>
            <a:chOff x="-9523700" y="4049550"/>
            <a:chExt cx="353675" cy="352100"/>
          </a:xfrm>
        </p:grpSpPr>
        <p:sp>
          <p:nvSpPr>
            <p:cNvPr id="7749" name="Google Shape;7749;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4"/>
          <p:cNvGrpSpPr/>
          <p:nvPr/>
        </p:nvGrpSpPr>
        <p:grpSpPr>
          <a:xfrm>
            <a:off x="7088596" y="3237094"/>
            <a:ext cx="357002" cy="311029"/>
            <a:chOff x="-8209150" y="3659675"/>
            <a:chExt cx="354450" cy="308775"/>
          </a:xfrm>
        </p:grpSpPr>
        <p:sp>
          <p:nvSpPr>
            <p:cNvPr id="7757" name="Google Shape;7757;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74"/>
          <p:cNvGrpSpPr/>
          <p:nvPr/>
        </p:nvGrpSpPr>
        <p:grpSpPr>
          <a:xfrm>
            <a:off x="6202157" y="2266007"/>
            <a:ext cx="356221" cy="353059"/>
            <a:chOff x="-12643475" y="4081850"/>
            <a:chExt cx="353675" cy="350500"/>
          </a:xfrm>
        </p:grpSpPr>
        <p:sp>
          <p:nvSpPr>
            <p:cNvPr id="7764" name="Google Shape;7764;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8" name="Google Shape;7768;p7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9" name="Google Shape;7769;p74"/>
          <p:cNvGrpSpPr/>
          <p:nvPr/>
        </p:nvGrpSpPr>
        <p:grpSpPr>
          <a:xfrm>
            <a:off x="7984757" y="2275916"/>
            <a:ext cx="356221" cy="333240"/>
            <a:chOff x="-10858725" y="4092875"/>
            <a:chExt cx="353675" cy="330825"/>
          </a:xfrm>
        </p:grpSpPr>
        <p:sp>
          <p:nvSpPr>
            <p:cNvPr id="7770" name="Google Shape;7770;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4"/>
          <p:cNvGrpSpPr/>
          <p:nvPr/>
        </p:nvGrpSpPr>
        <p:grpSpPr>
          <a:xfrm>
            <a:off x="6243280" y="3214882"/>
            <a:ext cx="252278" cy="355451"/>
            <a:chOff x="-9039300" y="3614000"/>
            <a:chExt cx="250475" cy="352875"/>
          </a:xfrm>
        </p:grpSpPr>
        <p:sp>
          <p:nvSpPr>
            <p:cNvPr id="7777" name="Google Shape;7777;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4"/>
          <p:cNvGrpSpPr/>
          <p:nvPr/>
        </p:nvGrpSpPr>
        <p:grpSpPr>
          <a:xfrm>
            <a:off x="7975246" y="3237121"/>
            <a:ext cx="354635" cy="354670"/>
            <a:chOff x="-9088150" y="4049550"/>
            <a:chExt cx="352100" cy="352100"/>
          </a:xfrm>
        </p:grpSpPr>
        <p:sp>
          <p:nvSpPr>
            <p:cNvPr id="7780" name="Google Shape;7780;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4"/>
          <p:cNvGrpSpPr/>
          <p:nvPr/>
        </p:nvGrpSpPr>
        <p:grpSpPr>
          <a:xfrm>
            <a:off x="7109610" y="2739354"/>
            <a:ext cx="315757" cy="354670"/>
            <a:chOff x="-8191825" y="3174500"/>
            <a:chExt cx="313500" cy="352100"/>
          </a:xfrm>
        </p:grpSpPr>
        <p:sp>
          <p:nvSpPr>
            <p:cNvPr id="7787" name="Google Shape;7787;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4"/>
          <p:cNvGrpSpPr/>
          <p:nvPr/>
        </p:nvGrpSpPr>
        <p:grpSpPr>
          <a:xfrm>
            <a:off x="4858968" y="1379875"/>
            <a:ext cx="356221" cy="354973"/>
            <a:chOff x="-13947000" y="3212800"/>
            <a:chExt cx="353675" cy="352400"/>
          </a:xfrm>
        </p:grpSpPr>
        <p:sp>
          <p:nvSpPr>
            <p:cNvPr id="7791" name="Google Shape;7791;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3" name="Google Shape;7793;p7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4" name="Google Shape;7794;p74"/>
          <p:cNvGrpSpPr/>
          <p:nvPr/>
        </p:nvGrpSpPr>
        <p:grpSpPr>
          <a:xfrm>
            <a:off x="5301563" y="1379233"/>
            <a:ext cx="356221" cy="356257"/>
            <a:chOff x="-13512225" y="3211525"/>
            <a:chExt cx="353675" cy="353675"/>
          </a:xfrm>
        </p:grpSpPr>
        <p:sp>
          <p:nvSpPr>
            <p:cNvPr id="7795" name="Google Shape;7795;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4"/>
          <p:cNvGrpSpPr/>
          <p:nvPr/>
        </p:nvGrpSpPr>
        <p:grpSpPr>
          <a:xfrm>
            <a:off x="6191845" y="1379624"/>
            <a:ext cx="356221" cy="355476"/>
            <a:chOff x="-12643475" y="3212300"/>
            <a:chExt cx="353675" cy="352900"/>
          </a:xfrm>
        </p:grpSpPr>
        <p:sp>
          <p:nvSpPr>
            <p:cNvPr id="7801" name="Google Shape;7801;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4"/>
          <p:cNvGrpSpPr/>
          <p:nvPr/>
        </p:nvGrpSpPr>
        <p:grpSpPr>
          <a:xfrm>
            <a:off x="6191845" y="1831398"/>
            <a:ext cx="356221" cy="333366"/>
            <a:chOff x="-12643475" y="3657325"/>
            <a:chExt cx="353675" cy="330950"/>
          </a:xfrm>
        </p:grpSpPr>
        <p:sp>
          <p:nvSpPr>
            <p:cNvPr id="7811" name="Google Shape;7811;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74"/>
          <p:cNvGrpSpPr/>
          <p:nvPr/>
        </p:nvGrpSpPr>
        <p:grpSpPr>
          <a:xfrm>
            <a:off x="7974847" y="1380027"/>
            <a:ext cx="355416" cy="354670"/>
            <a:chOff x="-10857925" y="3213875"/>
            <a:chExt cx="352875" cy="352100"/>
          </a:xfrm>
        </p:grpSpPr>
        <p:sp>
          <p:nvSpPr>
            <p:cNvPr id="7818" name="Google Shape;7818;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4"/>
          <p:cNvGrpSpPr/>
          <p:nvPr/>
        </p:nvGrpSpPr>
        <p:grpSpPr>
          <a:xfrm>
            <a:off x="6191762" y="2739455"/>
            <a:ext cx="356096" cy="354469"/>
            <a:chOff x="-9089725" y="3180200"/>
            <a:chExt cx="353550" cy="351900"/>
          </a:xfrm>
        </p:grpSpPr>
        <p:sp>
          <p:nvSpPr>
            <p:cNvPr id="7829" name="Google Shape;7829;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4"/>
          <p:cNvGrpSpPr/>
          <p:nvPr/>
        </p:nvGrpSpPr>
        <p:grpSpPr>
          <a:xfrm>
            <a:off x="7083760" y="1819260"/>
            <a:ext cx="358588" cy="357642"/>
            <a:chOff x="7083760" y="1971660"/>
            <a:chExt cx="358588" cy="357642"/>
          </a:xfrm>
        </p:grpSpPr>
        <p:sp>
          <p:nvSpPr>
            <p:cNvPr id="7832" name="Google Shape;7832;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4" name="Google Shape;7844;p7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45" name="Google Shape;7845;p7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5"/>
          <p:cNvSpPr txBox="1">
            <a:spLocks noGrp="1"/>
          </p:cNvSpPr>
          <p:nvPr>
            <p:ph type="title"/>
          </p:nvPr>
        </p:nvSpPr>
        <p:spPr>
          <a:xfrm>
            <a:off x="2083072" y="723073"/>
            <a:ext cx="4769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260" name="Google Shape;260;p35"/>
          <p:cNvSpPr txBox="1">
            <a:spLocks noGrp="1"/>
          </p:cNvSpPr>
          <p:nvPr>
            <p:ph type="subTitle" idx="1"/>
          </p:nvPr>
        </p:nvSpPr>
        <p:spPr>
          <a:xfrm>
            <a:off x="1568605" y="1564873"/>
            <a:ext cx="5887844" cy="28919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Search engines play a vital role in helping users find relevant information in large text collections. This project explores how a search engine works by building a simplified version focused on document retrieval. It combines core natural language processing techniques with efficient indexing and ranking methods. The goal is to offer accurate, ranked results for a user's query. By handling everything from preprocessing to result display, this project demonstrates how search technology can be applied using basic tools and algorithms.</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49"/>
        <p:cNvGrpSpPr/>
        <p:nvPr/>
      </p:nvGrpSpPr>
      <p:grpSpPr>
        <a:xfrm>
          <a:off x="0" y="0"/>
          <a:ext cx="0" cy="0"/>
          <a:chOff x="0" y="0"/>
          <a:chExt cx="0" cy="0"/>
        </a:xfrm>
      </p:grpSpPr>
      <p:sp>
        <p:nvSpPr>
          <p:cNvPr id="7850" name="Google Shape;7850;p7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1" name="Google Shape;7851;p75"/>
          <p:cNvGrpSpPr/>
          <p:nvPr/>
        </p:nvGrpSpPr>
        <p:grpSpPr>
          <a:xfrm>
            <a:off x="748855" y="2243507"/>
            <a:ext cx="452798" cy="449473"/>
            <a:chOff x="-21322300" y="3693325"/>
            <a:chExt cx="306400" cy="304150"/>
          </a:xfrm>
        </p:grpSpPr>
        <p:sp>
          <p:nvSpPr>
            <p:cNvPr id="7852" name="Google Shape;7852;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75"/>
          <p:cNvGrpSpPr/>
          <p:nvPr/>
        </p:nvGrpSpPr>
        <p:grpSpPr>
          <a:xfrm>
            <a:off x="748263" y="2810244"/>
            <a:ext cx="453980" cy="422540"/>
            <a:chOff x="-21322300" y="4077125"/>
            <a:chExt cx="307200" cy="285925"/>
          </a:xfrm>
        </p:grpSpPr>
        <p:sp>
          <p:nvSpPr>
            <p:cNvPr id="7857" name="Google Shape;7857;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5"/>
          <p:cNvGrpSpPr/>
          <p:nvPr/>
        </p:nvGrpSpPr>
        <p:grpSpPr>
          <a:xfrm>
            <a:off x="3525440" y="1689128"/>
            <a:ext cx="451653" cy="450212"/>
            <a:chOff x="-19394200" y="3333800"/>
            <a:chExt cx="305625" cy="304650"/>
          </a:xfrm>
        </p:grpSpPr>
        <p:sp>
          <p:nvSpPr>
            <p:cNvPr id="7870" name="Google Shape;7870;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5"/>
          <p:cNvGrpSpPr/>
          <p:nvPr/>
        </p:nvGrpSpPr>
        <p:grpSpPr>
          <a:xfrm>
            <a:off x="3524276" y="2243580"/>
            <a:ext cx="453980" cy="449325"/>
            <a:chOff x="-19396575" y="3708500"/>
            <a:chExt cx="307200" cy="304050"/>
          </a:xfrm>
        </p:grpSpPr>
        <p:sp>
          <p:nvSpPr>
            <p:cNvPr id="7880" name="Google Shape;7880;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5"/>
          <p:cNvGrpSpPr/>
          <p:nvPr/>
        </p:nvGrpSpPr>
        <p:grpSpPr>
          <a:xfrm>
            <a:off x="3518457" y="2796461"/>
            <a:ext cx="465618" cy="450101"/>
            <a:chOff x="-19394200" y="4084200"/>
            <a:chExt cx="315075" cy="304575"/>
          </a:xfrm>
        </p:grpSpPr>
        <p:sp>
          <p:nvSpPr>
            <p:cNvPr id="7884" name="Google Shape;7884;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75"/>
          <p:cNvGrpSpPr/>
          <p:nvPr/>
        </p:nvGrpSpPr>
        <p:grpSpPr>
          <a:xfrm>
            <a:off x="6324167" y="1689001"/>
            <a:ext cx="400447" cy="450470"/>
            <a:chOff x="-17526750" y="3309200"/>
            <a:chExt cx="270975" cy="304825"/>
          </a:xfrm>
        </p:grpSpPr>
        <p:sp>
          <p:nvSpPr>
            <p:cNvPr id="7891" name="Google Shape;7891;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5"/>
          <p:cNvGrpSpPr/>
          <p:nvPr/>
        </p:nvGrpSpPr>
        <p:grpSpPr>
          <a:xfrm>
            <a:off x="6300319" y="2244173"/>
            <a:ext cx="448143" cy="448143"/>
            <a:chOff x="-17542500" y="3684100"/>
            <a:chExt cx="303250" cy="303250"/>
          </a:xfrm>
        </p:grpSpPr>
        <p:sp>
          <p:nvSpPr>
            <p:cNvPr id="7897" name="Google Shape;7897;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5"/>
          <p:cNvGrpSpPr/>
          <p:nvPr/>
        </p:nvGrpSpPr>
        <p:grpSpPr>
          <a:xfrm>
            <a:off x="6299728" y="2810817"/>
            <a:ext cx="449325" cy="421395"/>
            <a:chOff x="-17542500" y="4068450"/>
            <a:chExt cx="304050" cy="285150"/>
          </a:xfrm>
        </p:grpSpPr>
        <p:sp>
          <p:nvSpPr>
            <p:cNvPr id="7905" name="Google Shape;7905;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5"/>
          <p:cNvGrpSpPr/>
          <p:nvPr/>
        </p:nvGrpSpPr>
        <p:grpSpPr>
          <a:xfrm>
            <a:off x="3530150" y="3342211"/>
            <a:ext cx="343404" cy="449325"/>
            <a:chOff x="-15652200" y="3335975"/>
            <a:chExt cx="232375" cy="304050"/>
          </a:xfrm>
        </p:grpSpPr>
        <p:sp>
          <p:nvSpPr>
            <p:cNvPr id="7912" name="Google Shape;7912;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5"/>
          <p:cNvGrpSpPr/>
          <p:nvPr/>
        </p:nvGrpSpPr>
        <p:grpSpPr>
          <a:xfrm>
            <a:off x="1304064" y="2243729"/>
            <a:ext cx="449325" cy="449030"/>
            <a:chOff x="-20945825" y="3692175"/>
            <a:chExt cx="304050" cy="303850"/>
          </a:xfrm>
        </p:grpSpPr>
        <p:sp>
          <p:nvSpPr>
            <p:cNvPr id="7922" name="Google Shape;7922;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5"/>
          <p:cNvGrpSpPr/>
          <p:nvPr/>
        </p:nvGrpSpPr>
        <p:grpSpPr>
          <a:xfrm>
            <a:off x="4110888" y="1689848"/>
            <a:ext cx="372516" cy="448771"/>
            <a:chOff x="-18994100" y="3334775"/>
            <a:chExt cx="252075" cy="303675"/>
          </a:xfrm>
        </p:grpSpPr>
        <p:sp>
          <p:nvSpPr>
            <p:cNvPr id="7927" name="Google Shape;7927;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5"/>
          <p:cNvGrpSpPr/>
          <p:nvPr/>
        </p:nvGrpSpPr>
        <p:grpSpPr>
          <a:xfrm>
            <a:off x="4125445" y="2244743"/>
            <a:ext cx="343404" cy="446998"/>
            <a:chOff x="-18983850" y="3710075"/>
            <a:chExt cx="232375" cy="302475"/>
          </a:xfrm>
        </p:grpSpPr>
        <p:sp>
          <p:nvSpPr>
            <p:cNvPr id="7932" name="Google Shape;7932;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5"/>
          <p:cNvGrpSpPr/>
          <p:nvPr/>
        </p:nvGrpSpPr>
        <p:grpSpPr>
          <a:xfrm>
            <a:off x="1303491" y="1689573"/>
            <a:ext cx="450470" cy="449325"/>
            <a:chOff x="-20946600" y="3317850"/>
            <a:chExt cx="304825" cy="304050"/>
          </a:xfrm>
        </p:grpSpPr>
        <p:sp>
          <p:nvSpPr>
            <p:cNvPr id="7937" name="Google Shape;7937;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75"/>
          <p:cNvGrpSpPr/>
          <p:nvPr/>
        </p:nvGrpSpPr>
        <p:grpSpPr>
          <a:xfrm>
            <a:off x="1329667" y="2797442"/>
            <a:ext cx="398119" cy="448143"/>
            <a:chOff x="-20930075" y="4066100"/>
            <a:chExt cx="269400" cy="303250"/>
          </a:xfrm>
        </p:grpSpPr>
        <p:sp>
          <p:nvSpPr>
            <p:cNvPr id="7941" name="Google Shape;7941;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5"/>
          <p:cNvGrpSpPr/>
          <p:nvPr/>
        </p:nvGrpSpPr>
        <p:grpSpPr>
          <a:xfrm>
            <a:off x="4071911" y="2797422"/>
            <a:ext cx="450470" cy="448180"/>
            <a:chOff x="-19020075" y="4084200"/>
            <a:chExt cx="304825" cy="303275"/>
          </a:xfrm>
        </p:grpSpPr>
        <p:sp>
          <p:nvSpPr>
            <p:cNvPr id="7944" name="Google Shape;7944;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5"/>
          <p:cNvGrpSpPr/>
          <p:nvPr/>
        </p:nvGrpSpPr>
        <p:grpSpPr>
          <a:xfrm>
            <a:off x="6889176" y="1689001"/>
            <a:ext cx="396937" cy="450470"/>
            <a:chOff x="-17149475" y="3309200"/>
            <a:chExt cx="268600" cy="304825"/>
          </a:xfrm>
        </p:grpSpPr>
        <p:sp>
          <p:nvSpPr>
            <p:cNvPr id="7954" name="Google Shape;7954;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5"/>
          <p:cNvGrpSpPr/>
          <p:nvPr/>
        </p:nvGrpSpPr>
        <p:grpSpPr>
          <a:xfrm>
            <a:off x="6862982" y="2258120"/>
            <a:ext cx="449325" cy="420249"/>
            <a:chOff x="-17168375" y="3692750"/>
            <a:chExt cx="304050" cy="284375"/>
          </a:xfrm>
        </p:grpSpPr>
        <p:sp>
          <p:nvSpPr>
            <p:cNvPr id="7957" name="Google Shape;7957;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5"/>
          <p:cNvGrpSpPr/>
          <p:nvPr/>
        </p:nvGrpSpPr>
        <p:grpSpPr>
          <a:xfrm>
            <a:off x="6859491" y="2796852"/>
            <a:ext cx="456308" cy="449325"/>
            <a:chOff x="-17170750" y="4058800"/>
            <a:chExt cx="308775" cy="304050"/>
          </a:xfrm>
        </p:grpSpPr>
        <p:sp>
          <p:nvSpPr>
            <p:cNvPr id="7965" name="Google Shape;7965;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5"/>
          <p:cNvGrpSpPr/>
          <p:nvPr/>
        </p:nvGrpSpPr>
        <p:grpSpPr>
          <a:xfrm>
            <a:off x="5721388" y="3343358"/>
            <a:ext cx="450470" cy="446998"/>
            <a:chOff x="-15688425" y="3707725"/>
            <a:chExt cx="304825" cy="302475"/>
          </a:xfrm>
        </p:grpSpPr>
        <p:sp>
          <p:nvSpPr>
            <p:cNvPr id="7983" name="Google Shape;7983;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5"/>
          <p:cNvGrpSpPr/>
          <p:nvPr/>
        </p:nvGrpSpPr>
        <p:grpSpPr>
          <a:xfrm>
            <a:off x="1865544" y="1690441"/>
            <a:ext cx="451653" cy="447589"/>
            <a:chOff x="-20572500" y="3319025"/>
            <a:chExt cx="305625" cy="302875"/>
          </a:xfrm>
        </p:grpSpPr>
        <p:sp>
          <p:nvSpPr>
            <p:cNvPr id="7990" name="Google Shape;7990;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5"/>
          <p:cNvGrpSpPr/>
          <p:nvPr/>
        </p:nvGrpSpPr>
        <p:grpSpPr>
          <a:xfrm>
            <a:off x="1866708" y="2305410"/>
            <a:ext cx="449325" cy="325670"/>
            <a:chOff x="-20571700" y="3722875"/>
            <a:chExt cx="304050" cy="220375"/>
          </a:xfrm>
        </p:grpSpPr>
        <p:sp>
          <p:nvSpPr>
            <p:cNvPr id="7993" name="Google Shape;7993;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5"/>
          <p:cNvGrpSpPr/>
          <p:nvPr/>
        </p:nvGrpSpPr>
        <p:grpSpPr>
          <a:xfrm>
            <a:off x="1866135" y="2796278"/>
            <a:ext cx="450470" cy="450470"/>
            <a:chOff x="-20571700" y="4066875"/>
            <a:chExt cx="304825" cy="304825"/>
          </a:xfrm>
        </p:grpSpPr>
        <p:sp>
          <p:nvSpPr>
            <p:cNvPr id="8001" name="Google Shape;8001;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75"/>
          <p:cNvGrpSpPr/>
          <p:nvPr/>
        </p:nvGrpSpPr>
        <p:grpSpPr>
          <a:xfrm>
            <a:off x="4632837" y="1688259"/>
            <a:ext cx="453980" cy="451948"/>
            <a:chOff x="-18645175" y="3334200"/>
            <a:chExt cx="307200" cy="305825"/>
          </a:xfrm>
        </p:grpSpPr>
        <p:sp>
          <p:nvSpPr>
            <p:cNvPr id="8008" name="Google Shape;8008;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75"/>
          <p:cNvGrpSpPr/>
          <p:nvPr/>
        </p:nvGrpSpPr>
        <p:grpSpPr>
          <a:xfrm>
            <a:off x="4633429" y="2242989"/>
            <a:ext cx="452798" cy="450507"/>
            <a:chOff x="-18645175" y="3708500"/>
            <a:chExt cx="306400" cy="304850"/>
          </a:xfrm>
        </p:grpSpPr>
        <p:sp>
          <p:nvSpPr>
            <p:cNvPr id="8014" name="Google Shape;8014;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5"/>
          <p:cNvGrpSpPr/>
          <p:nvPr/>
        </p:nvGrpSpPr>
        <p:grpSpPr>
          <a:xfrm>
            <a:off x="4631101" y="2795630"/>
            <a:ext cx="457453" cy="451763"/>
            <a:chOff x="-18647525" y="4082625"/>
            <a:chExt cx="309550" cy="305700"/>
          </a:xfrm>
        </p:grpSpPr>
        <p:sp>
          <p:nvSpPr>
            <p:cNvPr id="8022" name="Google Shape;8022;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5"/>
          <p:cNvGrpSpPr/>
          <p:nvPr/>
        </p:nvGrpSpPr>
        <p:grpSpPr>
          <a:xfrm>
            <a:off x="7441485" y="1689592"/>
            <a:ext cx="395755" cy="449288"/>
            <a:chOff x="-16775350" y="3309200"/>
            <a:chExt cx="267800" cy="304025"/>
          </a:xfrm>
        </p:grpSpPr>
        <p:sp>
          <p:nvSpPr>
            <p:cNvPr id="8027" name="Google Shape;8027;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75"/>
          <p:cNvGrpSpPr/>
          <p:nvPr/>
        </p:nvGrpSpPr>
        <p:grpSpPr>
          <a:xfrm>
            <a:off x="7441485" y="2241827"/>
            <a:ext cx="395755" cy="452835"/>
            <a:chOff x="-16775350" y="3683300"/>
            <a:chExt cx="267800" cy="306425"/>
          </a:xfrm>
        </p:grpSpPr>
        <p:sp>
          <p:nvSpPr>
            <p:cNvPr id="8031" name="Google Shape;8031;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5"/>
          <p:cNvGrpSpPr/>
          <p:nvPr/>
        </p:nvGrpSpPr>
        <p:grpSpPr>
          <a:xfrm>
            <a:off x="7413536" y="2796870"/>
            <a:ext cx="451653" cy="449288"/>
            <a:chOff x="-16794250" y="4058225"/>
            <a:chExt cx="305625" cy="304025"/>
          </a:xfrm>
        </p:grpSpPr>
        <p:sp>
          <p:nvSpPr>
            <p:cNvPr id="8035" name="Google Shape;8035;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4" name="Google Shape;8044;p7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5" name="Google Shape;8045;p75"/>
          <p:cNvGrpSpPr/>
          <p:nvPr/>
        </p:nvGrpSpPr>
        <p:grpSpPr>
          <a:xfrm>
            <a:off x="2414953" y="1689573"/>
            <a:ext cx="457453" cy="449325"/>
            <a:chOff x="-20199150" y="3317850"/>
            <a:chExt cx="309550" cy="304050"/>
          </a:xfrm>
        </p:grpSpPr>
        <p:sp>
          <p:nvSpPr>
            <p:cNvPr id="8046" name="Google Shape;8046;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5"/>
          <p:cNvGrpSpPr/>
          <p:nvPr/>
        </p:nvGrpSpPr>
        <p:grpSpPr>
          <a:xfrm>
            <a:off x="2417281" y="2242861"/>
            <a:ext cx="452798" cy="450766"/>
            <a:chOff x="-20199150" y="3693150"/>
            <a:chExt cx="306400" cy="305025"/>
          </a:xfrm>
        </p:grpSpPr>
        <p:sp>
          <p:nvSpPr>
            <p:cNvPr id="8054" name="Google Shape;8054;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75"/>
          <p:cNvGrpSpPr/>
          <p:nvPr/>
        </p:nvGrpSpPr>
        <p:grpSpPr>
          <a:xfrm>
            <a:off x="2417854" y="2795687"/>
            <a:ext cx="451653" cy="451653"/>
            <a:chOff x="-20197575" y="4066875"/>
            <a:chExt cx="305625" cy="305625"/>
          </a:xfrm>
        </p:grpSpPr>
        <p:sp>
          <p:nvSpPr>
            <p:cNvPr id="8061" name="Google Shape;8061;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5"/>
          <p:cNvGrpSpPr/>
          <p:nvPr/>
        </p:nvGrpSpPr>
        <p:grpSpPr>
          <a:xfrm>
            <a:off x="5200071" y="1687520"/>
            <a:ext cx="449325" cy="453426"/>
            <a:chOff x="-18271050" y="3333200"/>
            <a:chExt cx="304050" cy="306825"/>
          </a:xfrm>
        </p:grpSpPr>
        <p:sp>
          <p:nvSpPr>
            <p:cNvPr id="8070" name="Google Shape;8070;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75"/>
          <p:cNvGrpSpPr/>
          <p:nvPr/>
        </p:nvGrpSpPr>
        <p:grpSpPr>
          <a:xfrm>
            <a:off x="5200644" y="2244171"/>
            <a:ext cx="448180" cy="448143"/>
            <a:chOff x="-18270275" y="3710875"/>
            <a:chExt cx="303275" cy="303250"/>
          </a:xfrm>
        </p:grpSpPr>
        <p:sp>
          <p:nvSpPr>
            <p:cNvPr id="8076" name="Google Shape;8076;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75"/>
          <p:cNvGrpSpPr/>
          <p:nvPr/>
        </p:nvGrpSpPr>
        <p:grpSpPr>
          <a:xfrm>
            <a:off x="5254196" y="2797422"/>
            <a:ext cx="341076" cy="448180"/>
            <a:chOff x="-18234025" y="4084200"/>
            <a:chExt cx="230800" cy="303275"/>
          </a:xfrm>
        </p:grpSpPr>
        <p:sp>
          <p:nvSpPr>
            <p:cNvPr id="8083" name="Google Shape;8083;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5"/>
          <p:cNvGrpSpPr/>
          <p:nvPr/>
        </p:nvGrpSpPr>
        <p:grpSpPr>
          <a:xfrm>
            <a:off x="2366751" y="3341641"/>
            <a:ext cx="449325" cy="450470"/>
            <a:chOff x="-16419350" y="3308400"/>
            <a:chExt cx="304050" cy="304825"/>
          </a:xfrm>
        </p:grpSpPr>
        <p:sp>
          <p:nvSpPr>
            <p:cNvPr id="8087" name="Google Shape;8087;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5"/>
          <p:cNvGrpSpPr/>
          <p:nvPr/>
        </p:nvGrpSpPr>
        <p:grpSpPr>
          <a:xfrm>
            <a:off x="4638306" y="3340423"/>
            <a:ext cx="395755" cy="452872"/>
            <a:chOff x="-16401225" y="3683275"/>
            <a:chExt cx="267800" cy="306450"/>
          </a:xfrm>
        </p:grpSpPr>
        <p:sp>
          <p:nvSpPr>
            <p:cNvPr id="8095" name="Google Shape;8095;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5"/>
          <p:cNvGrpSpPr/>
          <p:nvPr/>
        </p:nvGrpSpPr>
        <p:grpSpPr>
          <a:xfrm>
            <a:off x="8003755" y="2797062"/>
            <a:ext cx="450470" cy="448180"/>
            <a:chOff x="-16419350" y="4058200"/>
            <a:chExt cx="304825" cy="303275"/>
          </a:xfrm>
        </p:grpSpPr>
        <p:sp>
          <p:nvSpPr>
            <p:cNvPr id="8103" name="Google Shape;8103;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5"/>
          <p:cNvGrpSpPr/>
          <p:nvPr/>
        </p:nvGrpSpPr>
        <p:grpSpPr>
          <a:xfrm>
            <a:off x="4030643" y="3343080"/>
            <a:ext cx="450507" cy="447589"/>
            <a:chOff x="-15296200" y="3326900"/>
            <a:chExt cx="304850" cy="302875"/>
          </a:xfrm>
        </p:grpSpPr>
        <p:sp>
          <p:nvSpPr>
            <p:cNvPr id="8111" name="Google Shape;8111;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5"/>
          <p:cNvGrpSpPr/>
          <p:nvPr/>
        </p:nvGrpSpPr>
        <p:grpSpPr>
          <a:xfrm>
            <a:off x="2946296" y="1706881"/>
            <a:ext cx="486566" cy="414708"/>
            <a:chOff x="-19835275" y="3330250"/>
            <a:chExt cx="329250" cy="280625"/>
          </a:xfrm>
        </p:grpSpPr>
        <p:sp>
          <p:nvSpPr>
            <p:cNvPr id="8117" name="Google Shape;8117;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5"/>
          <p:cNvGrpSpPr/>
          <p:nvPr/>
        </p:nvGrpSpPr>
        <p:grpSpPr>
          <a:xfrm>
            <a:off x="2964325" y="2243470"/>
            <a:ext cx="450507" cy="449547"/>
            <a:chOff x="-19822675" y="3692750"/>
            <a:chExt cx="304850" cy="304200"/>
          </a:xfrm>
        </p:grpSpPr>
        <p:sp>
          <p:nvSpPr>
            <p:cNvPr id="8121" name="Google Shape;8121;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5"/>
          <p:cNvGrpSpPr/>
          <p:nvPr/>
        </p:nvGrpSpPr>
        <p:grpSpPr>
          <a:xfrm>
            <a:off x="2964916" y="2796278"/>
            <a:ext cx="449325" cy="450470"/>
            <a:chOff x="-19822675" y="4066875"/>
            <a:chExt cx="304050" cy="304825"/>
          </a:xfrm>
        </p:grpSpPr>
        <p:sp>
          <p:nvSpPr>
            <p:cNvPr id="8127" name="Google Shape;8127;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5"/>
          <p:cNvGrpSpPr/>
          <p:nvPr/>
        </p:nvGrpSpPr>
        <p:grpSpPr>
          <a:xfrm>
            <a:off x="5773985" y="1689571"/>
            <a:ext cx="399302" cy="449325"/>
            <a:chOff x="-17878825" y="3334400"/>
            <a:chExt cx="270200" cy="304050"/>
          </a:xfrm>
        </p:grpSpPr>
        <p:sp>
          <p:nvSpPr>
            <p:cNvPr id="8134" name="Google Shape;8134;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5"/>
          <p:cNvGrpSpPr/>
          <p:nvPr/>
        </p:nvGrpSpPr>
        <p:grpSpPr>
          <a:xfrm>
            <a:off x="5747809" y="2242416"/>
            <a:ext cx="451653" cy="451653"/>
            <a:chOff x="-17896150" y="3709300"/>
            <a:chExt cx="305625" cy="305625"/>
          </a:xfrm>
        </p:grpSpPr>
        <p:sp>
          <p:nvSpPr>
            <p:cNvPr id="8142" name="Google Shape;8142;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5"/>
          <p:cNvGrpSpPr/>
          <p:nvPr/>
        </p:nvGrpSpPr>
        <p:grpSpPr>
          <a:xfrm>
            <a:off x="5775740" y="2795686"/>
            <a:ext cx="395792" cy="451653"/>
            <a:chOff x="-17878025" y="4082625"/>
            <a:chExt cx="267825" cy="305625"/>
          </a:xfrm>
        </p:grpSpPr>
        <p:sp>
          <p:nvSpPr>
            <p:cNvPr id="8147" name="Google Shape;8147;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75"/>
          <p:cNvGrpSpPr/>
          <p:nvPr/>
        </p:nvGrpSpPr>
        <p:grpSpPr>
          <a:xfrm>
            <a:off x="2919632" y="3355015"/>
            <a:ext cx="450507" cy="423722"/>
            <a:chOff x="-16044450" y="3317850"/>
            <a:chExt cx="304850" cy="286725"/>
          </a:xfrm>
        </p:grpSpPr>
        <p:sp>
          <p:nvSpPr>
            <p:cNvPr id="8155" name="Google Shape;8155;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9" name="Google Shape;8159;p7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0" name="Google Shape;8160;p75"/>
          <p:cNvGrpSpPr/>
          <p:nvPr/>
        </p:nvGrpSpPr>
        <p:grpSpPr>
          <a:xfrm>
            <a:off x="8042149" y="2243724"/>
            <a:ext cx="373662" cy="449030"/>
            <a:chOff x="-16018450" y="4058400"/>
            <a:chExt cx="252850" cy="303850"/>
          </a:xfrm>
        </p:grpSpPr>
        <p:sp>
          <p:nvSpPr>
            <p:cNvPr id="8161" name="Google Shape;8161;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5" name="Google Shape;8165;p7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0"/>
        <p:cNvGrpSpPr/>
        <p:nvPr/>
      </p:nvGrpSpPr>
      <p:grpSpPr>
        <a:xfrm>
          <a:off x="0" y="0"/>
          <a:ext cx="0" cy="0"/>
          <a:chOff x="0" y="0"/>
          <a:chExt cx="0" cy="0"/>
        </a:xfrm>
      </p:grpSpPr>
      <p:grpSp>
        <p:nvGrpSpPr>
          <p:cNvPr id="8171" name="Google Shape;8171;p76"/>
          <p:cNvGrpSpPr/>
          <p:nvPr/>
        </p:nvGrpSpPr>
        <p:grpSpPr>
          <a:xfrm>
            <a:off x="845901" y="1689241"/>
            <a:ext cx="442337" cy="419623"/>
            <a:chOff x="-6696925" y="3272575"/>
            <a:chExt cx="307200" cy="291425"/>
          </a:xfrm>
        </p:grpSpPr>
        <p:sp>
          <p:nvSpPr>
            <p:cNvPr id="8172" name="Google Shape;8172;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6"/>
          <p:cNvGrpSpPr/>
          <p:nvPr/>
        </p:nvGrpSpPr>
        <p:grpSpPr>
          <a:xfrm>
            <a:off x="845884" y="2204636"/>
            <a:ext cx="442373" cy="420775"/>
            <a:chOff x="-6690625" y="3631325"/>
            <a:chExt cx="307225" cy="292225"/>
          </a:xfrm>
        </p:grpSpPr>
        <p:sp>
          <p:nvSpPr>
            <p:cNvPr id="8175" name="Google Shape;8175;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6"/>
          <p:cNvGrpSpPr/>
          <p:nvPr/>
        </p:nvGrpSpPr>
        <p:grpSpPr>
          <a:xfrm>
            <a:off x="868005" y="2756972"/>
            <a:ext cx="421927" cy="419371"/>
            <a:chOff x="-6689825" y="3992050"/>
            <a:chExt cx="293025" cy="291250"/>
          </a:xfrm>
        </p:grpSpPr>
        <p:sp>
          <p:nvSpPr>
            <p:cNvPr id="8181" name="Google Shape;8181;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3" name="Google Shape;8193;p7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4" name="Google Shape;8194;p76"/>
          <p:cNvGrpSpPr/>
          <p:nvPr/>
        </p:nvGrpSpPr>
        <p:grpSpPr>
          <a:xfrm>
            <a:off x="3551317" y="2205192"/>
            <a:ext cx="423043" cy="419659"/>
            <a:chOff x="-4837325" y="3612425"/>
            <a:chExt cx="293800" cy="291450"/>
          </a:xfrm>
        </p:grpSpPr>
        <p:sp>
          <p:nvSpPr>
            <p:cNvPr id="8195" name="Google Shape;8195;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6"/>
          <p:cNvGrpSpPr/>
          <p:nvPr/>
        </p:nvGrpSpPr>
        <p:grpSpPr>
          <a:xfrm>
            <a:off x="3564349" y="2756826"/>
            <a:ext cx="420775" cy="419659"/>
            <a:chOff x="-4837325" y="3971575"/>
            <a:chExt cx="292225" cy="291450"/>
          </a:xfrm>
        </p:grpSpPr>
        <p:sp>
          <p:nvSpPr>
            <p:cNvPr id="8199" name="Google Shape;8199;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6"/>
          <p:cNvGrpSpPr/>
          <p:nvPr/>
        </p:nvGrpSpPr>
        <p:grpSpPr>
          <a:xfrm>
            <a:off x="6256364" y="1714185"/>
            <a:ext cx="430998" cy="369730"/>
            <a:chOff x="-3037625" y="3254850"/>
            <a:chExt cx="299325" cy="256775"/>
          </a:xfrm>
        </p:grpSpPr>
        <p:sp>
          <p:nvSpPr>
            <p:cNvPr id="8206" name="Google Shape;8206;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6"/>
          <p:cNvGrpSpPr/>
          <p:nvPr/>
        </p:nvGrpSpPr>
        <p:grpSpPr>
          <a:xfrm>
            <a:off x="6260324" y="2204615"/>
            <a:ext cx="423079" cy="420811"/>
            <a:chOff x="-3031325" y="3597450"/>
            <a:chExt cx="293825" cy="292250"/>
          </a:xfrm>
        </p:grpSpPr>
        <p:sp>
          <p:nvSpPr>
            <p:cNvPr id="8211" name="Google Shape;8211;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6"/>
          <p:cNvGrpSpPr/>
          <p:nvPr/>
        </p:nvGrpSpPr>
        <p:grpSpPr>
          <a:xfrm>
            <a:off x="6272798" y="2781214"/>
            <a:ext cx="421927" cy="370882"/>
            <a:chOff x="-3030525" y="3973150"/>
            <a:chExt cx="293025" cy="257575"/>
          </a:xfrm>
        </p:grpSpPr>
        <p:sp>
          <p:nvSpPr>
            <p:cNvPr id="8216" name="Google Shape;8216;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6"/>
          <p:cNvGrpSpPr/>
          <p:nvPr/>
        </p:nvGrpSpPr>
        <p:grpSpPr>
          <a:xfrm>
            <a:off x="1374391" y="3369426"/>
            <a:ext cx="421927" cy="297195"/>
            <a:chOff x="-1199300" y="3279250"/>
            <a:chExt cx="293025" cy="206400"/>
          </a:xfrm>
        </p:grpSpPr>
        <p:sp>
          <p:nvSpPr>
            <p:cNvPr id="8219" name="Google Shape;8219;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6"/>
          <p:cNvGrpSpPr/>
          <p:nvPr/>
        </p:nvGrpSpPr>
        <p:grpSpPr>
          <a:xfrm>
            <a:off x="1381477" y="1688773"/>
            <a:ext cx="444605" cy="420559"/>
            <a:chOff x="-6338550" y="3272950"/>
            <a:chExt cx="308775" cy="292075"/>
          </a:xfrm>
        </p:grpSpPr>
        <p:sp>
          <p:nvSpPr>
            <p:cNvPr id="8224" name="Google Shape;8224;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6"/>
          <p:cNvGrpSpPr/>
          <p:nvPr/>
        </p:nvGrpSpPr>
        <p:grpSpPr>
          <a:xfrm>
            <a:off x="1392817" y="2205194"/>
            <a:ext cx="421927" cy="419659"/>
            <a:chOff x="-6329100" y="3632100"/>
            <a:chExt cx="293025" cy="291450"/>
          </a:xfrm>
        </p:grpSpPr>
        <p:sp>
          <p:nvSpPr>
            <p:cNvPr id="8228" name="Google Shape;8228;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76"/>
          <p:cNvGrpSpPr/>
          <p:nvPr/>
        </p:nvGrpSpPr>
        <p:grpSpPr>
          <a:xfrm>
            <a:off x="1405867" y="2756828"/>
            <a:ext cx="419623" cy="419659"/>
            <a:chOff x="-6329875" y="3992050"/>
            <a:chExt cx="291425" cy="291450"/>
          </a:xfrm>
        </p:grpSpPr>
        <p:sp>
          <p:nvSpPr>
            <p:cNvPr id="8232" name="Google Shape;8232;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6"/>
          <p:cNvGrpSpPr/>
          <p:nvPr/>
        </p:nvGrpSpPr>
        <p:grpSpPr>
          <a:xfrm>
            <a:off x="4092004" y="1687530"/>
            <a:ext cx="423079" cy="423043"/>
            <a:chOff x="-4478975" y="3251700"/>
            <a:chExt cx="293825" cy="293800"/>
          </a:xfrm>
        </p:grpSpPr>
        <p:sp>
          <p:nvSpPr>
            <p:cNvPr id="8237" name="Google Shape;8237;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6"/>
          <p:cNvGrpSpPr/>
          <p:nvPr/>
        </p:nvGrpSpPr>
        <p:grpSpPr>
          <a:xfrm>
            <a:off x="4092004" y="2205192"/>
            <a:ext cx="423079" cy="419659"/>
            <a:chOff x="-4475825" y="3612425"/>
            <a:chExt cx="293825" cy="291450"/>
          </a:xfrm>
        </p:grpSpPr>
        <p:sp>
          <p:nvSpPr>
            <p:cNvPr id="8241" name="Google Shape;8241;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76"/>
          <p:cNvGrpSpPr/>
          <p:nvPr/>
        </p:nvGrpSpPr>
        <p:grpSpPr>
          <a:xfrm>
            <a:off x="4101077" y="2756844"/>
            <a:ext cx="428730" cy="419623"/>
            <a:chOff x="-4480550" y="3970800"/>
            <a:chExt cx="297750" cy="291425"/>
          </a:xfrm>
        </p:grpSpPr>
        <p:sp>
          <p:nvSpPr>
            <p:cNvPr id="8245" name="Google Shape;8245;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6"/>
          <p:cNvGrpSpPr/>
          <p:nvPr/>
        </p:nvGrpSpPr>
        <p:grpSpPr>
          <a:xfrm>
            <a:off x="6804910" y="1689221"/>
            <a:ext cx="415123" cy="419659"/>
            <a:chOff x="-2668225" y="3239075"/>
            <a:chExt cx="288300" cy="291450"/>
          </a:xfrm>
        </p:grpSpPr>
        <p:sp>
          <p:nvSpPr>
            <p:cNvPr id="8248" name="Google Shape;8248;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6"/>
          <p:cNvGrpSpPr/>
          <p:nvPr/>
        </p:nvGrpSpPr>
        <p:grpSpPr>
          <a:xfrm>
            <a:off x="6802066" y="2205191"/>
            <a:ext cx="420811" cy="419659"/>
            <a:chOff x="-2671375" y="3597450"/>
            <a:chExt cx="292250" cy="291450"/>
          </a:xfrm>
        </p:grpSpPr>
        <p:sp>
          <p:nvSpPr>
            <p:cNvPr id="8254" name="Google Shape;8254;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76"/>
          <p:cNvGrpSpPr/>
          <p:nvPr/>
        </p:nvGrpSpPr>
        <p:grpSpPr>
          <a:xfrm>
            <a:off x="6812849" y="2755691"/>
            <a:ext cx="423043" cy="421927"/>
            <a:chOff x="-2670575" y="3956600"/>
            <a:chExt cx="293800" cy="293025"/>
          </a:xfrm>
        </p:grpSpPr>
        <p:sp>
          <p:nvSpPr>
            <p:cNvPr id="8257" name="Google Shape;8257;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6"/>
          <p:cNvGrpSpPr/>
          <p:nvPr/>
        </p:nvGrpSpPr>
        <p:grpSpPr>
          <a:xfrm>
            <a:off x="3070370" y="3311947"/>
            <a:ext cx="426462" cy="418363"/>
            <a:chOff x="-1183550" y="3586525"/>
            <a:chExt cx="296175" cy="290550"/>
          </a:xfrm>
        </p:grpSpPr>
        <p:sp>
          <p:nvSpPr>
            <p:cNvPr id="8262" name="Google Shape;8262;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6"/>
          <p:cNvGrpSpPr/>
          <p:nvPr/>
        </p:nvGrpSpPr>
        <p:grpSpPr>
          <a:xfrm>
            <a:off x="1933980" y="1689799"/>
            <a:ext cx="420811" cy="418507"/>
            <a:chOff x="-5971525" y="3273750"/>
            <a:chExt cx="292250" cy="290650"/>
          </a:xfrm>
        </p:grpSpPr>
        <p:sp>
          <p:nvSpPr>
            <p:cNvPr id="8272" name="Google Shape;8272;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76"/>
          <p:cNvGrpSpPr/>
          <p:nvPr/>
        </p:nvGrpSpPr>
        <p:grpSpPr>
          <a:xfrm>
            <a:off x="1928310" y="2203826"/>
            <a:ext cx="432150" cy="422395"/>
            <a:chOff x="-5974675" y="3632100"/>
            <a:chExt cx="300125" cy="293350"/>
          </a:xfrm>
        </p:grpSpPr>
        <p:sp>
          <p:nvSpPr>
            <p:cNvPr id="8275" name="Google Shape;8275;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76"/>
          <p:cNvGrpSpPr/>
          <p:nvPr/>
        </p:nvGrpSpPr>
        <p:grpSpPr>
          <a:xfrm>
            <a:off x="1958351" y="2755694"/>
            <a:ext cx="395865" cy="421927"/>
            <a:chOff x="-5971525" y="3990475"/>
            <a:chExt cx="274925" cy="293025"/>
          </a:xfrm>
        </p:grpSpPr>
        <p:sp>
          <p:nvSpPr>
            <p:cNvPr id="8279" name="Google Shape;8279;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6"/>
          <p:cNvGrpSpPr/>
          <p:nvPr/>
        </p:nvGrpSpPr>
        <p:grpSpPr>
          <a:xfrm>
            <a:off x="4631558" y="1689798"/>
            <a:ext cx="420775" cy="418507"/>
            <a:chOff x="-4118225" y="3253275"/>
            <a:chExt cx="292225" cy="290650"/>
          </a:xfrm>
        </p:grpSpPr>
        <p:sp>
          <p:nvSpPr>
            <p:cNvPr id="8284" name="Google Shape;8284;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6"/>
          <p:cNvGrpSpPr/>
          <p:nvPr/>
        </p:nvGrpSpPr>
        <p:grpSpPr>
          <a:xfrm>
            <a:off x="4682008" y="2204922"/>
            <a:ext cx="319874" cy="420199"/>
            <a:chOff x="-4082800" y="3612425"/>
            <a:chExt cx="222150" cy="291825"/>
          </a:xfrm>
        </p:grpSpPr>
        <p:sp>
          <p:nvSpPr>
            <p:cNvPr id="8287" name="Google Shape;8287;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76"/>
          <p:cNvGrpSpPr/>
          <p:nvPr/>
        </p:nvGrpSpPr>
        <p:grpSpPr>
          <a:xfrm>
            <a:off x="4643456" y="2769876"/>
            <a:ext cx="420775" cy="393561"/>
            <a:chOff x="-4118225" y="3990475"/>
            <a:chExt cx="292225" cy="273325"/>
          </a:xfrm>
        </p:grpSpPr>
        <p:sp>
          <p:nvSpPr>
            <p:cNvPr id="8291" name="Google Shape;8291;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6"/>
          <p:cNvGrpSpPr/>
          <p:nvPr/>
        </p:nvGrpSpPr>
        <p:grpSpPr>
          <a:xfrm>
            <a:off x="7354110" y="1688087"/>
            <a:ext cx="394713" cy="421927"/>
            <a:chOff x="-2312225" y="3238300"/>
            <a:chExt cx="274125" cy="293025"/>
          </a:xfrm>
        </p:grpSpPr>
        <p:sp>
          <p:nvSpPr>
            <p:cNvPr id="8296" name="Google Shape;8296;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76"/>
          <p:cNvGrpSpPr/>
          <p:nvPr/>
        </p:nvGrpSpPr>
        <p:grpSpPr>
          <a:xfrm>
            <a:off x="7341062" y="2153586"/>
            <a:ext cx="420811" cy="522864"/>
            <a:chOff x="-2310650" y="3525775"/>
            <a:chExt cx="292250" cy="363125"/>
          </a:xfrm>
        </p:grpSpPr>
        <p:sp>
          <p:nvSpPr>
            <p:cNvPr id="8299" name="Google Shape;8299;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6"/>
          <p:cNvGrpSpPr/>
          <p:nvPr/>
        </p:nvGrpSpPr>
        <p:grpSpPr>
          <a:xfrm>
            <a:off x="7351827" y="2756825"/>
            <a:ext cx="423079" cy="419659"/>
            <a:chOff x="-2310650" y="3958175"/>
            <a:chExt cx="293825" cy="291450"/>
          </a:xfrm>
        </p:grpSpPr>
        <p:sp>
          <p:nvSpPr>
            <p:cNvPr id="8304" name="Google Shape;8304;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6"/>
          <p:cNvGrpSpPr/>
          <p:nvPr/>
        </p:nvGrpSpPr>
        <p:grpSpPr>
          <a:xfrm>
            <a:off x="4718688" y="3308459"/>
            <a:ext cx="424159" cy="419659"/>
            <a:chOff x="-1182750" y="3962900"/>
            <a:chExt cx="294575" cy="291450"/>
          </a:xfrm>
        </p:grpSpPr>
        <p:sp>
          <p:nvSpPr>
            <p:cNvPr id="8307" name="Google Shape;8307;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76"/>
          <p:cNvGrpSpPr/>
          <p:nvPr/>
        </p:nvGrpSpPr>
        <p:grpSpPr>
          <a:xfrm>
            <a:off x="2471824" y="1689223"/>
            <a:ext cx="424195" cy="419659"/>
            <a:chOff x="-5611575" y="3272950"/>
            <a:chExt cx="294600" cy="291450"/>
          </a:xfrm>
        </p:grpSpPr>
        <p:sp>
          <p:nvSpPr>
            <p:cNvPr id="8315" name="Google Shape;8315;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6"/>
          <p:cNvGrpSpPr/>
          <p:nvPr/>
        </p:nvGrpSpPr>
        <p:grpSpPr>
          <a:xfrm>
            <a:off x="2471824" y="2205770"/>
            <a:ext cx="424195" cy="418507"/>
            <a:chOff x="-5613150" y="3632900"/>
            <a:chExt cx="294600" cy="290650"/>
          </a:xfrm>
        </p:grpSpPr>
        <p:sp>
          <p:nvSpPr>
            <p:cNvPr id="8321" name="Google Shape;8321;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76"/>
          <p:cNvGrpSpPr/>
          <p:nvPr/>
        </p:nvGrpSpPr>
        <p:grpSpPr>
          <a:xfrm>
            <a:off x="2483722" y="2756270"/>
            <a:ext cx="424195" cy="420775"/>
            <a:chOff x="-5613150" y="3991275"/>
            <a:chExt cx="294600" cy="292225"/>
          </a:xfrm>
        </p:grpSpPr>
        <p:sp>
          <p:nvSpPr>
            <p:cNvPr id="8324" name="Google Shape;8324;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6"/>
          <p:cNvGrpSpPr/>
          <p:nvPr/>
        </p:nvGrpSpPr>
        <p:grpSpPr>
          <a:xfrm>
            <a:off x="5155210" y="1689438"/>
            <a:ext cx="434634" cy="419227"/>
            <a:chOff x="-3768700" y="3253275"/>
            <a:chExt cx="301850" cy="291150"/>
          </a:xfrm>
        </p:grpSpPr>
        <p:sp>
          <p:nvSpPr>
            <p:cNvPr id="8334" name="Google Shape;8334;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6"/>
          <p:cNvGrpSpPr/>
          <p:nvPr/>
        </p:nvGrpSpPr>
        <p:grpSpPr>
          <a:xfrm>
            <a:off x="5159293" y="2217090"/>
            <a:ext cx="426462" cy="395865"/>
            <a:chOff x="-3808700" y="3628950"/>
            <a:chExt cx="296175" cy="274925"/>
          </a:xfrm>
        </p:grpSpPr>
        <p:sp>
          <p:nvSpPr>
            <p:cNvPr id="8338" name="Google Shape;8338;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6"/>
          <p:cNvGrpSpPr/>
          <p:nvPr/>
        </p:nvGrpSpPr>
        <p:grpSpPr>
          <a:xfrm>
            <a:off x="5224504" y="2756412"/>
            <a:ext cx="419443" cy="420487"/>
            <a:chOff x="-3771675" y="3971775"/>
            <a:chExt cx="291300" cy="292025"/>
          </a:xfrm>
        </p:grpSpPr>
        <p:sp>
          <p:nvSpPr>
            <p:cNvPr id="8342" name="Google Shape;8342;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6"/>
          <p:cNvGrpSpPr/>
          <p:nvPr/>
        </p:nvGrpSpPr>
        <p:grpSpPr>
          <a:xfrm>
            <a:off x="7885948" y="1716461"/>
            <a:ext cx="420271" cy="320774"/>
            <a:chOff x="-1951475" y="3273100"/>
            <a:chExt cx="291875" cy="222775"/>
          </a:xfrm>
        </p:grpSpPr>
        <p:sp>
          <p:nvSpPr>
            <p:cNvPr id="8348" name="Google Shape;8348;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6"/>
          <p:cNvGrpSpPr/>
          <p:nvPr/>
        </p:nvGrpSpPr>
        <p:grpSpPr>
          <a:xfrm>
            <a:off x="7883429" y="2205191"/>
            <a:ext cx="425310" cy="419659"/>
            <a:chOff x="-1951475" y="3597450"/>
            <a:chExt cx="295375" cy="291450"/>
          </a:xfrm>
        </p:grpSpPr>
        <p:sp>
          <p:nvSpPr>
            <p:cNvPr id="8352" name="Google Shape;8352;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76"/>
          <p:cNvGrpSpPr/>
          <p:nvPr/>
        </p:nvGrpSpPr>
        <p:grpSpPr>
          <a:xfrm>
            <a:off x="7885680" y="2756825"/>
            <a:ext cx="444605" cy="419659"/>
            <a:chOff x="-1960150" y="3956600"/>
            <a:chExt cx="308775" cy="291450"/>
          </a:xfrm>
        </p:grpSpPr>
        <p:sp>
          <p:nvSpPr>
            <p:cNvPr id="8357" name="Google Shape;8357;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76"/>
          <p:cNvGrpSpPr/>
          <p:nvPr/>
        </p:nvGrpSpPr>
        <p:grpSpPr>
          <a:xfrm>
            <a:off x="1939718" y="3307636"/>
            <a:ext cx="420775" cy="420775"/>
            <a:chOff x="-804700" y="3226500"/>
            <a:chExt cx="292225" cy="292225"/>
          </a:xfrm>
        </p:grpSpPr>
        <p:sp>
          <p:nvSpPr>
            <p:cNvPr id="8360" name="Google Shape;8360;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76"/>
          <p:cNvGrpSpPr/>
          <p:nvPr/>
        </p:nvGrpSpPr>
        <p:grpSpPr>
          <a:xfrm>
            <a:off x="3019809" y="1688647"/>
            <a:ext cx="420775" cy="420811"/>
            <a:chOff x="-5251625" y="3272950"/>
            <a:chExt cx="292225" cy="292250"/>
          </a:xfrm>
        </p:grpSpPr>
        <p:sp>
          <p:nvSpPr>
            <p:cNvPr id="8368" name="Google Shape;8368;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6"/>
          <p:cNvGrpSpPr/>
          <p:nvPr/>
        </p:nvGrpSpPr>
        <p:grpSpPr>
          <a:xfrm>
            <a:off x="3016407" y="2204348"/>
            <a:ext cx="427578" cy="421351"/>
            <a:chOff x="-5254775" y="3631325"/>
            <a:chExt cx="296950" cy="292625"/>
          </a:xfrm>
        </p:grpSpPr>
        <p:sp>
          <p:nvSpPr>
            <p:cNvPr id="8372" name="Google Shape;8372;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76"/>
          <p:cNvGrpSpPr/>
          <p:nvPr/>
        </p:nvGrpSpPr>
        <p:grpSpPr>
          <a:xfrm>
            <a:off x="3032265" y="2756270"/>
            <a:ext cx="419659" cy="420775"/>
            <a:chOff x="-5251625" y="3991275"/>
            <a:chExt cx="291450" cy="292225"/>
          </a:xfrm>
        </p:grpSpPr>
        <p:sp>
          <p:nvSpPr>
            <p:cNvPr id="8380" name="Google Shape;8380;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6"/>
          <p:cNvGrpSpPr/>
          <p:nvPr/>
        </p:nvGrpSpPr>
        <p:grpSpPr>
          <a:xfrm>
            <a:off x="5772848" y="1689240"/>
            <a:ext cx="319874" cy="419623"/>
            <a:chOff x="-3365275" y="3253275"/>
            <a:chExt cx="222150" cy="291425"/>
          </a:xfrm>
        </p:grpSpPr>
        <p:sp>
          <p:nvSpPr>
            <p:cNvPr id="8386" name="Google Shape;8386;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6"/>
          <p:cNvGrpSpPr/>
          <p:nvPr/>
        </p:nvGrpSpPr>
        <p:grpSpPr>
          <a:xfrm>
            <a:off x="5746786" y="2204058"/>
            <a:ext cx="371998" cy="421927"/>
            <a:chOff x="-3383375" y="3611625"/>
            <a:chExt cx="258350" cy="293025"/>
          </a:xfrm>
        </p:grpSpPr>
        <p:sp>
          <p:nvSpPr>
            <p:cNvPr id="8389" name="Google Shape;8389;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6"/>
          <p:cNvGrpSpPr/>
          <p:nvPr/>
        </p:nvGrpSpPr>
        <p:grpSpPr>
          <a:xfrm>
            <a:off x="5809135" y="2756826"/>
            <a:ext cx="271097" cy="419659"/>
            <a:chOff x="-3347950" y="3971575"/>
            <a:chExt cx="188275" cy="291450"/>
          </a:xfrm>
        </p:grpSpPr>
        <p:sp>
          <p:nvSpPr>
            <p:cNvPr id="8392" name="Google Shape;8392;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6"/>
          <p:cNvGrpSpPr/>
          <p:nvPr/>
        </p:nvGrpSpPr>
        <p:grpSpPr>
          <a:xfrm>
            <a:off x="858994" y="3307061"/>
            <a:ext cx="371998" cy="421927"/>
            <a:chOff x="-1575775" y="3238300"/>
            <a:chExt cx="258350" cy="293025"/>
          </a:xfrm>
        </p:grpSpPr>
        <p:sp>
          <p:nvSpPr>
            <p:cNvPr id="8396" name="Google Shape;8396;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6"/>
          <p:cNvGrpSpPr/>
          <p:nvPr/>
        </p:nvGrpSpPr>
        <p:grpSpPr>
          <a:xfrm>
            <a:off x="2503892" y="3309051"/>
            <a:ext cx="423079" cy="424159"/>
            <a:chOff x="-1591550" y="3597475"/>
            <a:chExt cx="293825" cy="294575"/>
          </a:xfrm>
        </p:grpSpPr>
        <p:sp>
          <p:nvSpPr>
            <p:cNvPr id="8402" name="Google Shape;8402;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6"/>
          <p:cNvGrpSpPr/>
          <p:nvPr/>
        </p:nvGrpSpPr>
        <p:grpSpPr>
          <a:xfrm>
            <a:off x="4153362" y="3318663"/>
            <a:ext cx="421927" cy="399248"/>
            <a:chOff x="-1592325" y="3957400"/>
            <a:chExt cx="293025" cy="277275"/>
          </a:xfrm>
        </p:grpSpPr>
        <p:sp>
          <p:nvSpPr>
            <p:cNvPr id="8406" name="Google Shape;8406;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76"/>
          <p:cNvGrpSpPr/>
          <p:nvPr/>
        </p:nvGrpSpPr>
        <p:grpSpPr>
          <a:xfrm>
            <a:off x="3640232" y="3310744"/>
            <a:ext cx="369730" cy="420775"/>
            <a:chOff x="-778700" y="3612425"/>
            <a:chExt cx="256775" cy="292225"/>
          </a:xfrm>
        </p:grpSpPr>
        <p:sp>
          <p:nvSpPr>
            <p:cNvPr id="8411" name="Google Shape;8411;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76"/>
          <p:cNvGrpSpPr/>
          <p:nvPr/>
        </p:nvGrpSpPr>
        <p:grpSpPr>
          <a:xfrm>
            <a:off x="6111733" y="3828305"/>
            <a:ext cx="340731" cy="387641"/>
            <a:chOff x="7728464" y="1561258"/>
            <a:chExt cx="349719" cy="397866"/>
          </a:xfrm>
        </p:grpSpPr>
        <p:sp>
          <p:nvSpPr>
            <p:cNvPr id="8418" name="Google Shape;8418;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6"/>
          <p:cNvGrpSpPr/>
          <p:nvPr/>
        </p:nvGrpSpPr>
        <p:grpSpPr>
          <a:xfrm>
            <a:off x="4034702" y="3828305"/>
            <a:ext cx="387681" cy="387641"/>
            <a:chOff x="5611350" y="1561258"/>
            <a:chExt cx="397907" cy="397866"/>
          </a:xfrm>
        </p:grpSpPr>
        <p:sp>
          <p:nvSpPr>
            <p:cNvPr id="8421" name="Google Shape;8421;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76"/>
          <p:cNvGrpSpPr/>
          <p:nvPr/>
        </p:nvGrpSpPr>
        <p:grpSpPr>
          <a:xfrm>
            <a:off x="4553987" y="3925571"/>
            <a:ext cx="387610" cy="193109"/>
            <a:chOff x="6140660" y="1661097"/>
            <a:chExt cx="397835" cy="198202"/>
          </a:xfrm>
        </p:grpSpPr>
        <p:sp>
          <p:nvSpPr>
            <p:cNvPr id="8426" name="Google Shape;8426;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6"/>
          <p:cNvGrpSpPr/>
          <p:nvPr/>
        </p:nvGrpSpPr>
        <p:grpSpPr>
          <a:xfrm>
            <a:off x="5073202" y="3828305"/>
            <a:ext cx="387681" cy="387641"/>
            <a:chOff x="6669907" y="1561258"/>
            <a:chExt cx="397907" cy="397866"/>
          </a:xfrm>
        </p:grpSpPr>
        <p:sp>
          <p:nvSpPr>
            <p:cNvPr id="8431" name="Google Shape;8431;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76"/>
          <p:cNvGrpSpPr/>
          <p:nvPr/>
        </p:nvGrpSpPr>
        <p:grpSpPr>
          <a:xfrm>
            <a:off x="1958433" y="3885842"/>
            <a:ext cx="387681" cy="272572"/>
            <a:chOff x="3386036" y="1746339"/>
            <a:chExt cx="397907" cy="279762"/>
          </a:xfrm>
        </p:grpSpPr>
        <p:sp>
          <p:nvSpPr>
            <p:cNvPr id="8437" name="Google Shape;8437;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76"/>
          <p:cNvGrpSpPr/>
          <p:nvPr/>
        </p:nvGrpSpPr>
        <p:grpSpPr>
          <a:xfrm>
            <a:off x="2996130" y="3828288"/>
            <a:ext cx="387681" cy="387681"/>
            <a:chOff x="4417380" y="1687279"/>
            <a:chExt cx="397907" cy="397907"/>
          </a:xfrm>
        </p:grpSpPr>
        <p:sp>
          <p:nvSpPr>
            <p:cNvPr id="8440" name="Google Shape;8440;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76"/>
          <p:cNvGrpSpPr/>
          <p:nvPr/>
        </p:nvGrpSpPr>
        <p:grpSpPr>
          <a:xfrm>
            <a:off x="7942611" y="3308537"/>
            <a:ext cx="387661" cy="387661"/>
            <a:chOff x="2869999" y="1687279"/>
            <a:chExt cx="397887" cy="397887"/>
          </a:xfrm>
        </p:grpSpPr>
        <p:sp>
          <p:nvSpPr>
            <p:cNvPr id="8443" name="Google Shape;8443;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6"/>
          <p:cNvGrpSpPr/>
          <p:nvPr/>
        </p:nvGrpSpPr>
        <p:grpSpPr>
          <a:xfrm>
            <a:off x="2477718" y="3828664"/>
            <a:ext cx="386807" cy="386929"/>
            <a:chOff x="3902887" y="1687655"/>
            <a:chExt cx="397010" cy="397135"/>
          </a:xfrm>
        </p:grpSpPr>
        <p:sp>
          <p:nvSpPr>
            <p:cNvPr id="8446" name="Google Shape;8446;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6"/>
          <p:cNvGrpSpPr/>
          <p:nvPr/>
        </p:nvGrpSpPr>
        <p:grpSpPr>
          <a:xfrm>
            <a:off x="3515416" y="3828344"/>
            <a:ext cx="387681" cy="387681"/>
            <a:chOff x="4933458" y="1687279"/>
            <a:chExt cx="397907" cy="397907"/>
          </a:xfrm>
        </p:grpSpPr>
        <p:sp>
          <p:nvSpPr>
            <p:cNvPr id="8449" name="Google Shape;8449;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76"/>
          <p:cNvGrpSpPr/>
          <p:nvPr/>
        </p:nvGrpSpPr>
        <p:grpSpPr>
          <a:xfrm>
            <a:off x="5286246" y="3308537"/>
            <a:ext cx="387681" cy="387661"/>
            <a:chOff x="266768" y="1721375"/>
            <a:chExt cx="397907" cy="397887"/>
          </a:xfrm>
        </p:grpSpPr>
        <p:sp>
          <p:nvSpPr>
            <p:cNvPr id="8452" name="Google Shape;8452;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76"/>
          <p:cNvGrpSpPr/>
          <p:nvPr/>
        </p:nvGrpSpPr>
        <p:grpSpPr>
          <a:xfrm>
            <a:off x="7411672" y="3308924"/>
            <a:ext cx="387539" cy="386888"/>
            <a:chOff x="2408992" y="1722875"/>
            <a:chExt cx="397761" cy="397093"/>
          </a:xfrm>
        </p:grpSpPr>
        <p:sp>
          <p:nvSpPr>
            <p:cNvPr id="8455" name="Google Shape;8455;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6"/>
          <p:cNvGrpSpPr/>
          <p:nvPr/>
        </p:nvGrpSpPr>
        <p:grpSpPr>
          <a:xfrm>
            <a:off x="5592488" y="3828305"/>
            <a:ext cx="387641" cy="387641"/>
            <a:chOff x="7199196" y="1561258"/>
            <a:chExt cx="397866" cy="397866"/>
          </a:xfrm>
        </p:grpSpPr>
        <p:sp>
          <p:nvSpPr>
            <p:cNvPr id="8458" name="Google Shape;8458;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1" name="Google Shape;8461;p7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62" name="Google Shape;8462;p76"/>
          <p:cNvGrpSpPr/>
          <p:nvPr/>
        </p:nvGrpSpPr>
        <p:grpSpPr>
          <a:xfrm>
            <a:off x="6348367" y="3308537"/>
            <a:ext cx="387661" cy="387661"/>
            <a:chOff x="1379798" y="1723250"/>
            <a:chExt cx="397887" cy="397887"/>
          </a:xfrm>
        </p:grpSpPr>
        <p:sp>
          <p:nvSpPr>
            <p:cNvPr id="8463" name="Google Shape;8463;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76"/>
          <p:cNvGrpSpPr/>
          <p:nvPr/>
        </p:nvGrpSpPr>
        <p:grpSpPr>
          <a:xfrm>
            <a:off x="5817327" y="3308537"/>
            <a:ext cx="387641" cy="387661"/>
            <a:chOff x="864491" y="1723250"/>
            <a:chExt cx="397866" cy="397887"/>
          </a:xfrm>
        </p:grpSpPr>
        <p:sp>
          <p:nvSpPr>
            <p:cNvPr id="8468" name="Google Shape;8468;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1" name="Google Shape;8471;p7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2" name="Google Shape;8472;p76"/>
          <p:cNvGrpSpPr/>
          <p:nvPr/>
        </p:nvGrpSpPr>
        <p:grpSpPr>
          <a:xfrm>
            <a:off x="6584154" y="3827060"/>
            <a:ext cx="388966" cy="388966"/>
            <a:chOff x="1190625" y="238125"/>
            <a:chExt cx="5235075" cy="5235075"/>
          </a:xfrm>
        </p:grpSpPr>
        <p:sp>
          <p:nvSpPr>
            <p:cNvPr id="8473" name="Google Shape;8473;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78"/>
        <p:cNvGrpSpPr/>
        <p:nvPr/>
      </p:nvGrpSpPr>
      <p:grpSpPr>
        <a:xfrm>
          <a:off x="0" y="0"/>
          <a:ext cx="0" cy="0"/>
          <a:chOff x="0" y="0"/>
          <a:chExt cx="0" cy="0"/>
        </a:xfrm>
      </p:grpSpPr>
      <p:pic>
        <p:nvPicPr>
          <p:cNvPr id="8479" name="Google Shape;8479;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2F537C31-966D-E1F3-6E27-0866082423BC}"/>
            </a:ext>
          </a:extLst>
        </p:cNvPr>
        <p:cNvGrpSpPr/>
        <p:nvPr/>
      </p:nvGrpSpPr>
      <p:grpSpPr>
        <a:xfrm>
          <a:off x="0" y="0"/>
          <a:ext cx="0" cy="0"/>
          <a:chOff x="0" y="0"/>
          <a:chExt cx="0" cy="0"/>
        </a:xfrm>
      </p:grpSpPr>
      <p:sp>
        <p:nvSpPr>
          <p:cNvPr id="259" name="Google Shape;259;p35">
            <a:extLst>
              <a:ext uri="{FF2B5EF4-FFF2-40B4-BE49-F238E27FC236}">
                <a16:creationId xmlns:a16="http://schemas.microsoft.com/office/drawing/2014/main" id="{D9A18054-04CB-0513-630C-FA0653EA079D}"/>
              </a:ext>
            </a:extLst>
          </p:cNvPr>
          <p:cNvSpPr txBox="1">
            <a:spLocks noGrp="1"/>
          </p:cNvSpPr>
          <p:nvPr>
            <p:ph type="title"/>
          </p:nvPr>
        </p:nvSpPr>
        <p:spPr>
          <a:xfrm>
            <a:off x="1981955" y="723073"/>
            <a:ext cx="5061143"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Overview</a:t>
            </a:r>
            <a:endParaRPr dirty="0"/>
          </a:p>
        </p:txBody>
      </p:sp>
      <p:sp>
        <p:nvSpPr>
          <p:cNvPr id="260" name="Google Shape;260;p35">
            <a:extLst>
              <a:ext uri="{FF2B5EF4-FFF2-40B4-BE49-F238E27FC236}">
                <a16:creationId xmlns:a16="http://schemas.microsoft.com/office/drawing/2014/main" id="{A21B053B-8CCF-B466-A4AC-03CA0456FDB9}"/>
              </a:ext>
            </a:extLst>
          </p:cNvPr>
          <p:cNvSpPr txBox="1">
            <a:spLocks noGrp="1"/>
          </p:cNvSpPr>
          <p:nvPr>
            <p:ph type="subTitle" idx="1"/>
          </p:nvPr>
        </p:nvSpPr>
        <p:spPr>
          <a:xfrm>
            <a:off x="1568605" y="1564873"/>
            <a:ext cx="5887844" cy="28919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The project is built using Python and organized into four main modules: preprocessing, indexing, retrieval, and a user interface. Text documents are cleaned and tokenized before being indexed using techniques like the Document-Term Matrix, Inverted Index, and TF-IDF. When a user enters a query, the engine ranks documents using cosine similarity and displays the results through a </a:t>
            </a:r>
            <a:r>
              <a:rPr lang="en-GB" dirty="0" err="1"/>
              <a:t>Streamlit</a:t>
            </a:r>
            <a:r>
              <a:rPr lang="en-GB" dirty="0"/>
              <a:t> web app. The modular design makes it easy to understand each part of the pipeline while showcasing the practical use of NLP and information retrieval in real applications.</a:t>
            </a:r>
            <a:endParaRPr dirty="0"/>
          </a:p>
        </p:txBody>
      </p:sp>
    </p:spTree>
    <p:extLst>
      <p:ext uri="{BB962C8B-B14F-4D97-AF65-F5344CB8AC3E}">
        <p14:creationId xmlns:p14="http://schemas.microsoft.com/office/powerpoint/2010/main" val="3985144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09FFEF8F-2B76-2425-2B1D-08D9FC88CDAA}"/>
            </a:ext>
          </a:extLst>
        </p:cNvPr>
        <p:cNvGrpSpPr/>
        <p:nvPr/>
      </p:nvGrpSpPr>
      <p:grpSpPr>
        <a:xfrm>
          <a:off x="0" y="0"/>
          <a:ext cx="0" cy="0"/>
          <a:chOff x="0" y="0"/>
          <a:chExt cx="0" cy="0"/>
        </a:xfrm>
      </p:grpSpPr>
      <p:sp>
        <p:nvSpPr>
          <p:cNvPr id="265" name="Google Shape;265;p36">
            <a:extLst>
              <a:ext uri="{FF2B5EF4-FFF2-40B4-BE49-F238E27FC236}">
                <a16:creationId xmlns:a16="http://schemas.microsoft.com/office/drawing/2014/main" id="{98807A18-5C2D-DF7A-A9DD-7A55A331CED4}"/>
              </a:ext>
            </a:extLst>
          </p:cNvPr>
          <p:cNvSpPr txBox="1">
            <a:spLocks noGrp="1"/>
          </p:cNvSpPr>
          <p:nvPr>
            <p:ph type="title"/>
          </p:nvPr>
        </p:nvSpPr>
        <p:spPr>
          <a:xfrm>
            <a:off x="3406141" y="1737360"/>
            <a:ext cx="4671060" cy="19146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dirty="0"/>
              <a:t>Technologies, Tools &amp; Features</a:t>
            </a:r>
          </a:p>
        </p:txBody>
      </p:sp>
      <p:sp>
        <p:nvSpPr>
          <p:cNvPr id="266" name="Google Shape;266;p36">
            <a:extLst>
              <a:ext uri="{FF2B5EF4-FFF2-40B4-BE49-F238E27FC236}">
                <a16:creationId xmlns:a16="http://schemas.microsoft.com/office/drawing/2014/main" id="{4E50F36A-385F-705B-C861-629655CD773F}"/>
              </a:ext>
            </a:extLst>
          </p:cNvPr>
          <p:cNvSpPr txBox="1">
            <a:spLocks noGrp="1"/>
          </p:cNvSpPr>
          <p:nvPr>
            <p:ph type="title" idx="2"/>
          </p:nvPr>
        </p:nvSpPr>
        <p:spPr>
          <a:xfrm>
            <a:off x="1698425" y="2239575"/>
            <a:ext cx="162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5483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txBox="1">
            <a:spLocks noGrp="1"/>
          </p:cNvSpPr>
          <p:nvPr>
            <p:ph type="title"/>
          </p:nvPr>
        </p:nvSpPr>
        <p:spPr>
          <a:xfrm>
            <a:off x="3478891" y="1767135"/>
            <a:ext cx="2186217" cy="884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US" altLang="en-US" sz="2000" b="1" i="0" u="none" strike="noStrike" cap="none" normalizeH="0" baseline="0" dirty="0">
                <a:ln>
                  <a:noFill/>
                </a:ln>
                <a:solidFill>
                  <a:schemeClr val="tx1"/>
                </a:solidFill>
                <a:effectLst/>
                <a:latin typeface="Arial" panose="020B0604020202020204" pitchFamily="34" charset="0"/>
              </a:rPr>
              <a:t>Languages &amp; Frameworks</a:t>
            </a:r>
            <a:endParaRPr sz="2000" dirty="0"/>
          </a:p>
        </p:txBody>
      </p:sp>
      <p:sp>
        <p:nvSpPr>
          <p:cNvPr id="312" name="Google Shape;312;p40"/>
          <p:cNvSpPr txBox="1">
            <a:spLocks noGrp="1"/>
          </p:cNvSpPr>
          <p:nvPr>
            <p:ph type="subTitle" idx="1"/>
          </p:nvPr>
        </p:nvSpPr>
        <p:spPr>
          <a:xfrm>
            <a:off x="3618629" y="2843052"/>
            <a:ext cx="22581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en-US" altLang="en-US" b="0" i="0" u="none" strike="noStrike" cap="none" normalizeH="0" baseline="0" dirty="0">
                <a:ln>
                  <a:noFill/>
                </a:ln>
                <a:solidFill>
                  <a:schemeClr val="tx1"/>
                </a:solidFill>
                <a:effectLst/>
                <a:latin typeface="Arial" panose="020B0604020202020204" pitchFamily="34" charset="0"/>
              </a:rPr>
              <a:t>Python, </a:t>
            </a:r>
            <a:r>
              <a:rPr kumimoji="0" lang="en-US" altLang="en-US" b="0" i="0" u="none" strike="noStrike" cap="none" normalizeH="0" baseline="0" dirty="0" err="1">
                <a:ln>
                  <a:noFill/>
                </a:ln>
                <a:solidFill>
                  <a:schemeClr val="tx1"/>
                </a:solidFill>
                <a:effectLst/>
                <a:latin typeface="Arial" panose="020B0604020202020204" pitchFamily="34" charset="0"/>
              </a:rPr>
              <a:t>Streamlit</a:t>
            </a:r>
            <a:endParaRPr dirty="0"/>
          </a:p>
        </p:txBody>
      </p:sp>
      <p:sp>
        <p:nvSpPr>
          <p:cNvPr id="313" name="Google Shape;313;p40"/>
          <p:cNvSpPr txBox="1">
            <a:spLocks noGrp="1"/>
          </p:cNvSpPr>
          <p:nvPr>
            <p:ph type="title" idx="2"/>
          </p:nvPr>
        </p:nvSpPr>
        <p:spPr>
          <a:xfrm>
            <a:off x="6088350" y="1887890"/>
            <a:ext cx="2258100" cy="5282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chemeClr val="tx1"/>
                </a:solidFill>
                <a:latin typeface="Arial" panose="020B0604020202020204" pitchFamily="34" charset="0"/>
              </a:rPr>
              <a:t>Libraries</a:t>
            </a:r>
            <a:endParaRPr sz="2000" b="1" dirty="0">
              <a:solidFill>
                <a:schemeClr val="tx1"/>
              </a:solidFill>
              <a:latin typeface="Arial" panose="020B0604020202020204" pitchFamily="34" charset="0"/>
            </a:endParaRPr>
          </a:p>
        </p:txBody>
      </p:sp>
      <p:sp>
        <p:nvSpPr>
          <p:cNvPr id="314" name="Google Shape;314;p40"/>
          <p:cNvSpPr txBox="1">
            <a:spLocks noGrp="1"/>
          </p:cNvSpPr>
          <p:nvPr>
            <p:ph type="subTitle" idx="3"/>
          </p:nvPr>
        </p:nvSpPr>
        <p:spPr>
          <a:xfrm>
            <a:off x="6373580" y="2825527"/>
            <a:ext cx="2258100" cy="598800"/>
          </a:xfrm>
          <a:prstGeom prst="rect">
            <a:avLst/>
          </a:prstGeom>
        </p:spPr>
        <p:txBody>
          <a:bodyPr spcFirstLastPara="1" wrap="square" lIns="91425" tIns="91425" rIns="91425" bIns="91425" anchor="t" anchorCtr="0">
            <a:noAutofit/>
          </a:bodyPr>
          <a:lstStyle/>
          <a:p>
            <a:pPr marL="0" indent="0" eaLnBrk="0" fontAlgn="base" hangingPunct="0">
              <a:spcBef>
                <a:spcPct val="0"/>
              </a:spcBef>
              <a:spcAft>
                <a:spcPct val="0"/>
              </a:spcAft>
              <a:buClrTx/>
              <a:buSzTx/>
              <a:buNone/>
            </a:pPr>
            <a:r>
              <a:rPr lang="en-GB" dirty="0">
                <a:solidFill>
                  <a:schemeClr val="tx1"/>
                </a:solidFill>
                <a:latin typeface="Arial" panose="020B0604020202020204" pitchFamily="34" charset="0"/>
              </a:rPr>
              <a:t>NLTK, NumPy, scikit-</a:t>
            </a:r>
            <a:r>
              <a:rPr lang="en-GB" dirty="0" err="1">
                <a:solidFill>
                  <a:schemeClr val="tx1"/>
                </a:solidFill>
                <a:latin typeface="Arial" panose="020B0604020202020204" pitchFamily="34" charset="0"/>
              </a:rPr>
              <a:t>learn,streamlit</a:t>
            </a:r>
            <a:r>
              <a:rPr lang="en-GB" dirty="0">
                <a:solidFill>
                  <a:schemeClr val="tx1"/>
                </a:solidFill>
                <a:latin typeface="Arial" panose="020B0604020202020204" pitchFamily="34" charset="0"/>
              </a:rPr>
              <a:t>, etc.</a:t>
            </a:r>
          </a:p>
        </p:txBody>
      </p:sp>
      <p:sp>
        <p:nvSpPr>
          <p:cNvPr id="315" name="Google Shape;315;p40"/>
          <p:cNvSpPr txBox="1">
            <a:spLocks noGrp="1"/>
          </p:cNvSpPr>
          <p:nvPr>
            <p:ph type="title" idx="4"/>
          </p:nvPr>
        </p:nvSpPr>
        <p:spPr>
          <a:xfrm>
            <a:off x="808789" y="1887890"/>
            <a:ext cx="20568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GB" sz="2000" b="1" dirty="0">
                <a:solidFill>
                  <a:schemeClr val="tx1"/>
                </a:solidFill>
                <a:latin typeface="Arial" panose="020B0604020202020204" pitchFamily="34" charset="0"/>
              </a:rPr>
              <a:t>Dataset</a:t>
            </a:r>
            <a:endParaRPr sz="2000" b="1" dirty="0">
              <a:solidFill>
                <a:schemeClr val="tx1"/>
              </a:solidFill>
              <a:latin typeface="Arial" panose="020B0604020202020204" pitchFamily="34" charset="0"/>
            </a:endParaRPr>
          </a:p>
        </p:txBody>
      </p:sp>
      <p:sp>
        <p:nvSpPr>
          <p:cNvPr id="316" name="Google Shape;316;p40"/>
          <p:cNvSpPr txBox="1">
            <a:spLocks noGrp="1"/>
          </p:cNvSpPr>
          <p:nvPr>
            <p:ph type="subTitle" idx="5"/>
          </p:nvPr>
        </p:nvSpPr>
        <p:spPr>
          <a:xfrm>
            <a:off x="708139" y="2607482"/>
            <a:ext cx="2413639" cy="1268456"/>
          </a:xfrm>
          <a:prstGeom prst="rect">
            <a:avLst/>
          </a:prstGeom>
        </p:spPr>
        <p:txBody>
          <a:bodyPr spcFirstLastPara="1" wrap="square" lIns="91425" tIns="91425" rIns="91425" bIns="91425" anchor="t" anchorCtr="0">
            <a:noAutofit/>
          </a:bodyPr>
          <a:lstStyle/>
          <a:p>
            <a:pPr marL="0" indent="0" eaLnBrk="0" fontAlgn="base" hangingPunct="0">
              <a:spcBef>
                <a:spcPct val="0"/>
              </a:spcBef>
              <a:spcAft>
                <a:spcPct val="0"/>
              </a:spcAft>
              <a:buClrTx/>
              <a:buSzTx/>
              <a:buNone/>
            </a:pPr>
            <a:r>
              <a:rPr lang="en-GB" dirty="0">
                <a:solidFill>
                  <a:schemeClr val="tx1"/>
                </a:solidFill>
                <a:latin typeface="Arial" panose="020B0604020202020204" pitchFamily="34" charset="0"/>
              </a:rPr>
              <a:t>Course materials from the </a:t>
            </a:r>
            <a:r>
              <a:rPr lang="en-GB" b="1" dirty="0">
                <a:solidFill>
                  <a:schemeClr val="tx1"/>
                </a:solidFill>
                <a:latin typeface="Arial" panose="020B0604020202020204" pitchFamily="34" charset="0"/>
              </a:rPr>
              <a:t>IS Strategy </a:t>
            </a:r>
            <a:r>
              <a:rPr lang="en-GB" dirty="0">
                <a:solidFill>
                  <a:schemeClr val="tx1"/>
                </a:solidFill>
                <a:latin typeface="Arial" panose="020B0604020202020204" pitchFamily="34" charset="0"/>
              </a:rPr>
              <a:t>class used as the searchable document collection.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eaLnBrk="0" fontAlgn="base" hangingPunct="0">
              <a:spcBef>
                <a:spcPct val="0"/>
              </a:spcBef>
              <a:spcAft>
                <a:spcPct val="0"/>
              </a:spcAft>
              <a:buClrTx/>
              <a:buSzTx/>
              <a:buNone/>
            </a:pPr>
            <a:r>
              <a:rPr lang="en-GB" sz="3600" b="1" dirty="0">
                <a:solidFill>
                  <a:schemeClr val="tx1"/>
                </a:solidFill>
                <a:latin typeface="Arial" panose="020B0604020202020204" pitchFamily="34" charset="0"/>
              </a:rPr>
              <a:t>Key Features</a:t>
            </a:r>
          </a:p>
        </p:txBody>
      </p:sp>
      <p:sp>
        <p:nvSpPr>
          <p:cNvPr id="365" name="Google Shape;365;p44"/>
          <p:cNvSpPr/>
          <p:nvPr/>
        </p:nvSpPr>
        <p:spPr>
          <a:xfrm>
            <a:off x="3277726" y="1654851"/>
            <a:ext cx="2588400" cy="2588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4"/>
          <p:cNvSpPr/>
          <p:nvPr/>
        </p:nvSpPr>
        <p:spPr>
          <a:xfrm>
            <a:off x="3476400" y="3497150"/>
            <a:ext cx="746400" cy="746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sz="2500">
                <a:solidFill>
                  <a:schemeClr val="dk1"/>
                </a:solidFill>
                <a:latin typeface="Lexend Exa"/>
                <a:ea typeface="Lexend Exa"/>
                <a:cs typeface="Lexend Exa"/>
                <a:sym typeface="Lexend Exa"/>
              </a:rPr>
              <a:t>3</a:t>
            </a:r>
            <a:endParaRPr>
              <a:latin typeface="Lexend Exa"/>
              <a:ea typeface="Lexend Exa"/>
              <a:cs typeface="Lexend Exa"/>
              <a:sym typeface="Lexend Exa"/>
            </a:endParaRPr>
          </a:p>
        </p:txBody>
      </p:sp>
      <p:sp>
        <p:nvSpPr>
          <p:cNvPr id="367" name="Google Shape;367;p44"/>
          <p:cNvSpPr/>
          <p:nvPr/>
        </p:nvSpPr>
        <p:spPr>
          <a:xfrm>
            <a:off x="4921200" y="3497150"/>
            <a:ext cx="746400" cy="746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sz="2500">
                <a:solidFill>
                  <a:schemeClr val="dk1"/>
                </a:solidFill>
                <a:latin typeface="Lexend Exa"/>
                <a:ea typeface="Lexend Exa"/>
                <a:cs typeface="Lexend Exa"/>
                <a:sym typeface="Lexend Exa"/>
              </a:rPr>
              <a:t>2</a:t>
            </a:r>
            <a:endParaRPr>
              <a:latin typeface="Lexend Exa"/>
              <a:ea typeface="Lexend Exa"/>
              <a:cs typeface="Lexend Exa"/>
              <a:sym typeface="Lexend Exa"/>
            </a:endParaRPr>
          </a:p>
        </p:txBody>
      </p:sp>
      <p:sp>
        <p:nvSpPr>
          <p:cNvPr id="368" name="Google Shape;368;p44"/>
          <p:cNvSpPr/>
          <p:nvPr/>
        </p:nvSpPr>
        <p:spPr>
          <a:xfrm>
            <a:off x="3476400" y="1654950"/>
            <a:ext cx="746400" cy="746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sz="2500">
                <a:solidFill>
                  <a:schemeClr val="dk1"/>
                </a:solidFill>
                <a:latin typeface="Lexend Exa"/>
                <a:ea typeface="Lexend Exa"/>
                <a:cs typeface="Lexend Exa"/>
                <a:sym typeface="Lexend Exa"/>
              </a:rPr>
              <a:t>4</a:t>
            </a:r>
            <a:endParaRPr>
              <a:latin typeface="Lexend Exa"/>
              <a:ea typeface="Lexend Exa"/>
              <a:cs typeface="Lexend Exa"/>
              <a:sym typeface="Lexend Exa"/>
            </a:endParaRPr>
          </a:p>
        </p:txBody>
      </p:sp>
      <p:sp>
        <p:nvSpPr>
          <p:cNvPr id="369" name="Google Shape;369;p44"/>
          <p:cNvSpPr/>
          <p:nvPr/>
        </p:nvSpPr>
        <p:spPr>
          <a:xfrm>
            <a:off x="4921200" y="1654950"/>
            <a:ext cx="746400" cy="746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Lexend Exa"/>
                <a:ea typeface="Lexend Exa"/>
                <a:cs typeface="Lexend Exa"/>
                <a:sym typeface="Lexend Exa"/>
              </a:rPr>
              <a:t>1</a:t>
            </a:r>
            <a:endParaRPr sz="2500">
              <a:solidFill>
                <a:schemeClr val="dk1"/>
              </a:solidFill>
              <a:latin typeface="Lexend Exa"/>
              <a:ea typeface="Lexend Exa"/>
              <a:cs typeface="Lexend Exa"/>
              <a:sym typeface="Lexend Exa"/>
            </a:endParaRPr>
          </a:p>
        </p:txBody>
      </p:sp>
      <p:sp>
        <p:nvSpPr>
          <p:cNvPr id="370" name="Google Shape;370;p44"/>
          <p:cNvSpPr txBox="1"/>
          <p:nvPr/>
        </p:nvSpPr>
        <p:spPr>
          <a:xfrm>
            <a:off x="720000" y="3600661"/>
            <a:ext cx="2244834" cy="572693"/>
          </a:xfrm>
          <a:prstGeom prst="rect">
            <a:avLst/>
          </a:prstGeom>
          <a:noFill/>
          <a:ln>
            <a:noFill/>
          </a:ln>
        </p:spPr>
        <p:txBody>
          <a:bodyPr spcFirstLastPara="1" wrap="square" lIns="91425" tIns="91425" rIns="91425" bIns="91425" anchor="t" anchorCtr="0">
            <a:noAutofit/>
          </a:bodyPr>
          <a:lstStyle/>
          <a:p>
            <a:pPr marL="0" indent="0" eaLnBrk="0" fontAlgn="base" hangingPunct="0">
              <a:spcBef>
                <a:spcPct val="0"/>
              </a:spcBef>
              <a:spcAft>
                <a:spcPct val="0"/>
              </a:spcAft>
              <a:buClrTx/>
              <a:buSzTx/>
              <a:buNone/>
            </a:pPr>
            <a:r>
              <a:rPr lang="en-GB" dirty="0">
                <a:solidFill>
                  <a:schemeClr val="tx1"/>
                </a:solidFill>
                <a:latin typeface="Arial" panose="020B0604020202020204" pitchFamily="34" charset="0"/>
              </a:rPr>
              <a:t>Ranked search using Cosine Similarity</a:t>
            </a:r>
          </a:p>
        </p:txBody>
      </p:sp>
      <p:sp>
        <p:nvSpPr>
          <p:cNvPr id="372" name="Google Shape;372;p44"/>
          <p:cNvSpPr txBox="1"/>
          <p:nvPr/>
        </p:nvSpPr>
        <p:spPr>
          <a:xfrm>
            <a:off x="720000" y="1746349"/>
            <a:ext cx="2064900" cy="563300"/>
          </a:xfrm>
          <a:prstGeom prst="rect">
            <a:avLst/>
          </a:prstGeom>
          <a:noFill/>
          <a:ln>
            <a:noFill/>
          </a:ln>
        </p:spPr>
        <p:txBody>
          <a:bodyPr spcFirstLastPara="1" wrap="square" lIns="91425" tIns="91425" rIns="91425" bIns="91425" anchor="t" anchorCtr="0">
            <a:noAutofit/>
          </a:bodyPr>
          <a:lstStyle/>
          <a:p>
            <a:pPr marL="0" indent="0" eaLnBrk="0" fontAlgn="base" hangingPunct="0">
              <a:spcBef>
                <a:spcPct val="0"/>
              </a:spcBef>
              <a:spcAft>
                <a:spcPct val="0"/>
              </a:spcAft>
              <a:buClrTx/>
              <a:buSzTx/>
              <a:buNone/>
            </a:pPr>
            <a:r>
              <a:rPr lang="en-GB" dirty="0">
                <a:solidFill>
                  <a:schemeClr val="tx1"/>
                </a:solidFill>
                <a:latin typeface="Arial" panose="020B0604020202020204" pitchFamily="34" charset="0"/>
              </a:rPr>
              <a:t>Clean and interactive UI with </a:t>
            </a:r>
            <a:r>
              <a:rPr lang="en-GB" dirty="0" err="1">
                <a:solidFill>
                  <a:schemeClr val="tx1"/>
                </a:solidFill>
                <a:latin typeface="Arial" panose="020B0604020202020204" pitchFamily="34" charset="0"/>
              </a:rPr>
              <a:t>Streamlit</a:t>
            </a:r>
            <a:endParaRPr lang="en-GB" dirty="0">
              <a:solidFill>
                <a:schemeClr val="tx1"/>
              </a:solidFill>
              <a:latin typeface="Arial" panose="020B0604020202020204" pitchFamily="34" charset="0"/>
            </a:endParaRPr>
          </a:p>
        </p:txBody>
      </p:sp>
      <p:sp>
        <p:nvSpPr>
          <p:cNvPr id="374" name="Google Shape;374;p44"/>
          <p:cNvSpPr txBox="1"/>
          <p:nvPr/>
        </p:nvSpPr>
        <p:spPr>
          <a:xfrm>
            <a:off x="6615050" y="1746349"/>
            <a:ext cx="1822800" cy="544800"/>
          </a:xfrm>
          <a:prstGeom prst="rect">
            <a:avLst/>
          </a:prstGeom>
          <a:noFill/>
          <a:ln>
            <a:noFill/>
          </a:ln>
        </p:spPr>
        <p:txBody>
          <a:bodyPr spcFirstLastPara="1" wrap="square" lIns="91425" tIns="91425" rIns="91425" bIns="91425" anchor="t" anchorCtr="0">
            <a:noAutofit/>
          </a:bodyPr>
          <a:lstStyle/>
          <a:p>
            <a:pPr marL="0" indent="0" eaLnBrk="0" fontAlgn="base" hangingPunct="0">
              <a:spcBef>
                <a:spcPct val="0"/>
              </a:spcBef>
              <a:spcAft>
                <a:spcPct val="0"/>
              </a:spcAft>
              <a:buClrTx/>
              <a:buSzTx/>
              <a:buNone/>
            </a:pPr>
            <a:r>
              <a:rPr lang="en-GB" dirty="0">
                <a:solidFill>
                  <a:schemeClr val="tx1"/>
                </a:solidFill>
                <a:latin typeface="Arial" panose="020B0604020202020204" pitchFamily="34" charset="0"/>
              </a:rPr>
              <a:t>Preprocessing with NLP</a:t>
            </a:r>
          </a:p>
        </p:txBody>
      </p:sp>
      <p:sp>
        <p:nvSpPr>
          <p:cNvPr id="377" name="Google Shape;377;p44"/>
          <p:cNvSpPr txBox="1"/>
          <p:nvPr/>
        </p:nvSpPr>
        <p:spPr>
          <a:xfrm>
            <a:off x="6608700" y="3614284"/>
            <a:ext cx="2244834" cy="544791"/>
          </a:xfrm>
          <a:prstGeom prst="rect">
            <a:avLst/>
          </a:prstGeom>
          <a:noFill/>
          <a:ln>
            <a:noFill/>
          </a:ln>
        </p:spPr>
        <p:txBody>
          <a:bodyPr spcFirstLastPara="1" wrap="square" lIns="91425" tIns="91425" rIns="91425" bIns="91425" anchor="t" anchorCtr="0">
            <a:noAutofit/>
          </a:bodyPr>
          <a:lstStyle/>
          <a:p>
            <a:pPr marL="0" indent="0" eaLnBrk="0" fontAlgn="base" hangingPunct="0">
              <a:spcBef>
                <a:spcPct val="0"/>
              </a:spcBef>
              <a:spcAft>
                <a:spcPct val="0"/>
              </a:spcAft>
              <a:buClrTx/>
              <a:buSzTx/>
              <a:buNone/>
            </a:pPr>
            <a:r>
              <a:rPr lang="en-GB" dirty="0">
                <a:solidFill>
                  <a:schemeClr val="tx1"/>
                </a:solidFill>
                <a:latin typeface="Arial" panose="020B0604020202020204" pitchFamily="34" charset="0"/>
              </a:rPr>
              <a:t>Multiple indexing methods (Inverted Index, TF-IDF)</a:t>
            </a:r>
          </a:p>
        </p:txBody>
      </p:sp>
      <p:cxnSp>
        <p:nvCxnSpPr>
          <p:cNvPr id="378" name="Google Shape;378;p44"/>
          <p:cNvCxnSpPr>
            <a:stCxn id="368" idx="2"/>
          </p:cNvCxnSpPr>
          <p:nvPr/>
        </p:nvCxnSpPr>
        <p:spPr>
          <a:xfrm rot="10800000">
            <a:off x="2682900" y="2028000"/>
            <a:ext cx="793500" cy="0"/>
          </a:xfrm>
          <a:prstGeom prst="straightConnector1">
            <a:avLst/>
          </a:prstGeom>
          <a:noFill/>
          <a:ln w="9525" cap="flat" cmpd="sng">
            <a:solidFill>
              <a:schemeClr val="dk1"/>
            </a:solidFill>
            <a:prstDash val="solid"/>
            <a:round/>
            <a:headEnd type="none" w="med" len="med"/>
            <a:tailEnd type="oval" w="med" len="med"/>
          </a:ln>
        </p:spPr>
      </p:cxnSp>
      <p:cxnSp>
        <p:nvCxnSpPr>
          <p:cNvPr id="379" name="Google Shape;379;p44"/>
          <p:cNvCxnSpPr>
            <a:stCxn id="366" idx="2"/>
          </p:cNvCxnSpPr>
          <p:nvPr/>
        </p:nvCxnSpPr>
        <p:spPr>
          <a:xfrm rot="10800000">
            <a:off x="2682900" y="3870200"/>
            <a:ext cx="793500" cy="0"/>
          </a:xfrm>
          <a:prstGeom prst="straightConnector1">
            <a:avLst/>
          </a:prstGeom>
          <a:noFill/>
          <a:ln w="9525" cap="flat" cmpd="sng">
            <a:solidFill>
              <a:schemeClr val="dk1"/>
            </a:solidFill>
            <a:prstDash val="solid"/>
            <a:round/>
            <a:headEnd type="none" w="med" len="med"/>
            <a:tailEnd type="oval" w="med" len="med"/>
          </a:ln>
        </p:spPr>
      </p:cxnSp>
      <p:cxnSp>
        <p:nvCxnSpPr>
          <p:cNvPr id="380" name="Google Shape;380;p44"/>
          <p:cNvCxnSpPr>
            <a:stCxn id="369" idx="6"/>
          </p:cNvCxnSpPr>
          <p:nvPr/>
        </p:nvCxnSpPr>
        <p:spPr>
          <a:xfrm>
            <a:off x="5667600" y="2028000"/>
            <a:ext cx="793500" cy="0"/>
          </a:xfrm>
          <a:prstGeom prst="straightConnector1">
            <a:avLst/>
          </a:prstGeom>
          <a:noFill/>
          <a:ln w="9525" cap="flat" cmpd="sng">
            <a:solidFill>
              <a:schemeClr val="dk1"/>
            </a:solidFill>
            <a:prstDash val="solid"/>
            <a:round/>
            <a:headEnd type="none" w="med" len="med"/>
            <a:tailEnd type="oval" w="med" len="med"/>
          </a:ln>
        </p:spPr>
      </p:cxnSp>
      <p:cxnSp>
        <p:nvCxnSpPr>
          <p:cNvPr id="381" name="Google Shape;381;p44"/>
          <p:cNvCxnSpPr>
            <a:stCxn id="367" idx="6"/>
          </p:cNvCxnSpPr>
          <p:nvPr/>
        </p:nvCxnSpPr>
        <p:spPr>
          <a:xfrm>
            <a:off x="5667600" y="3870200"/>
            <a:ext cx="793500" cy="0"/>
          </a:xfrm>
          <a:prstGeom prst="straightConnector1">
            <a:avLst/>
          </a:prstGeom>
          <a:noFill/>
          <a:ln w="9525" cap="flat" cmpd="sng">
            <a:solidFill>
              <a:schemeClr val="dk1"/>
            </a:solidFill>
            <a:prstDash val="solid"/>
            <a:round/>
            <a:headEnd type="none" w="med" len="med"/>
            <a:tailEnd type="oval" w="med" len="med"/>
          </a:ln>
        </p:spPr>
      </p:cxnSp>
      <p:grpSp>
        <p:nvGrpSpPr>
          <p:cNvPr id="2" name="Google Shape;4580;p68">
            <a:extLst>
              <a:ext uri="{FF2B5EF4-FFF2-40B4-BE49-F238E27FC236}">
                <a16:creationId xmlns:a16="http://schemas.microsoft.com/office/drawing/2014/main" id="{A53848DD-B895-07C9-7F7C-9231D680CFE5}"/>
              </a:ext>
            </a:extLst>
          </p:cNvPr>
          <p:cNvGrpSpPr/>
          <p:nvPr/>
        </p:nvGrpSpPr>
        <p:grpSpPr>
          <a:xfrm>
            <a:off x="4184889" y="2502747"/>
            <a:ext cx="774074" cy="775036"/>
            <a:chOff x="5985650" y="2860025"/>
            <a:chExt cx="1396075" cy="1539775"/>
          </a:xfrm>
        </p:grpSpPr>
        <p:sp>
          <p:nvSpPr>
            <p:cNvPr id="3" name="Google Shape;4581;p68">
              <a:extLst>
                <a:ext uri="{FF2B5EF4-FFF2-40B4-BE49-F238E27FC236}">
                  <a16:creationId xmlns:a16="http://schemas.microsoft.com/office/drawing/2014/main" id="{B07D1774-85AA-3AB7-703A-177209E5F011}"/>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582;p68">
              <a:extLst>
                <a:ext uri="{FF2B5EF4-FFF2-40B4-BE49-F238E27FC236}">
                  <a16:creationId xmlns:a16="http://schemas.microsoft.com/office/drawing/2014/main" id="{AB6E565F-0B86-3821-00B6-C86FE018EB1E}"/>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583;p68">
              <a:extLst>
                <a:ext uri="{FF2B5EF4-FFF2-40B4-BE49-F238E27FC236}">
                  <a16:creationId xmlns:a16="http://schemas.microsoft.com/office/drawing/2014/main" id="{85711D11-EDE9-5C98-A19E-B9293E899619}"/>
                </a:ext>
              </a:extLst>
            </p:cNvPr>
            <p:cNvSpPr/>
            <p:nvPr/>
          </p:nvSpPr>
          <p:spPr>
            <a:xfrm>
              <a:off x="6073050" y="3509699"/>
              <a:ext cx="641724" cy="636799"/>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4584;p68">
              <a:extLst>
                <a:ext uri="{FF2B5EF4-FFF2-40B4-BE49-F238E27FC236}">
                  <a16:creationId xmlns:a16="http://schemas.microsoft.com/office/drawing/2014/main" id="{D32E0C94-96B7-2A97-2503-8602B0341F78}"/>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85;p68">
              <a:extLst>
                <a:ext uri="{FF2B5EF4-FFF2-40B4-BE49-F238E27FC236}">
                  <a16:creationId xmlns:a16="http://schemas.microsoft.com/office/drawing/2014/main" id="{439A7EF8-8180-735B-E37D-622B348F6AE2}"/>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86;p68">
              <a:extLst>
                <a:ext uri="{FF2B5EF4-FFF2-40B4-BE49-F238E27FC236}">
                  <a16:creationId xmlns:a16="http://schemas.microsoft.com/office/drawing/2014/main" id="{0705C992-B5FC-1C66-8239-2A555CB865E1}"/>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87;p68">
              <a:extLst>
                <a:ext uri="{FF2B5EF4-FFF2-40B4-BE49-F238E27FC236}">
                  <a16:creationId xmlns:a16="http://schemas.microsoft.com/office/drawing/2014/main" id="{66FD9E0C-60FD-D65A-EC6C-CFF145959082}"/>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88;p68">
              <a:extLst>
                <a:ext uri="{FF2B5EF4-FFF2-40B4-BE49-F238E27FC236}">
                  <a16:creationId xmlns:a16="http://schemas.microsoft.com/office/drawing/2014/main" id="{21F84487-E0E0-A71C-E7A9-23815C983A29}"/>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89;p68">
              <a:extLst>
                <a:ext uri="{FF2B5EF4-FFF2-40B4-BE49-F238E27FC236}">
                  <a16:creationId xmlns:a16="http://schemas.microsoft.com/office/drawing/2014/main" id="{3AF4E0C0-06BE-226D-0EBC-C9F507F910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0;p68">
              <a:extLst>
                <a:ext uri="{FF2B5EF4-FFF2-40B4-BE49-F238E27FC236}">
                  <a16:creationId xmlns:a16="http://schemas.microsoft.com/office/drawing/2014/main" id="{955903E7-0A61-9E2D-C9C8-6CB771A4DCA2}"/>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91;p68">
              <a:extLst>
                <a:ext uri="{FF2B5EF4-FFF2-40B4-BE49-F238E27FC236}">
                  <a16:creationId xmlns:a16="http://schemas.microsoft.com/office/drawing/2014/main" id="{0933A7DD-397A-3769-E2EA-75B2960CADA7}"/>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92;p68">
              <a:extLst>
                <a:ext uri="{FF2B5EF4-FFF2-40B4-BE49-F238E27FC236}">
                  <a16:creationId xmlns:a16="http://schemas.microsoft.com/office/drawing/2014/main" id="{15DE5AD8-1C71-A872-B8C4-570A2264B8F7}"/>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93;p68">
              <a:extLst>
                <a:ext uri="{FF2B5EF4-FFF2-40B4-BE49-F238E27FC236}">
                  <a16:creationId xmlns:a16="http://schemas.microsoft.com/office/drawing/2014/main" id="{609B1D33-3AD1-8F5A-D542-62F5165A1B94}"/>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94;p68">
              <a:extLst>
                <a:ext uri="{FF2B5EF4-FFF2-40B4-BE49-F238E27FC236}">
                  <a16:creationId xmlns:a16="http://schemas.microsoft.com/office/drawing/2014/main" id="{A4A16DE2-83F4-550F-B838-4BACB3043E43}"/>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95;p68">
              <a:extLst>
                <a:ext uri="{FF2B5EF4-FFF2-40B4-BE49-F238E27FC236}">
                  <a16:creationId xmlns:a16="http://schemas.microsoft.com/office/drawing/2014/main" id="{E55AE1A3-AF83-9264-7645-34396A3E768F}"/>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96;p68">
              <a:extLst>
                <a:ext uri="{FF2B5EF4-FFF2-40B4-BE49-F238E27FC236}">
                  <a16:creationId xmlns:a16="http://schemas.microsoft.com/office/drawing/2014/main" id="{DC6E7AE0-78F4-89C3-F223-B389BA0AD0F3}"/>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97;p68">
              <a:extLst>
                <a:ext uri="{FF2B5EF4-FFF2-40B4-BE49-F238E27FC236}">
                  <a16:creationId xmlns:a16="http://schemas.microsoft.com/office/drawing/2014/main" id="{C1AC5BDF-B8E7-B6D8-648C-387FBDFF655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98;p68">
              <a:extLst>
                <a:ext uri="{FF2B5EF4-FFF2-40B4-BE49-F238E27FC236}">
                  <a16:creationId xmlns:a16="http://schemas.microsoft.com/office/drawing/2014/main" id="{146686E3-1950-2E69-B28C-D2E414373DC2}"/>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99;p68">
              <a:extLst>
                <a:ext uri="{FF2B5EF4-FFF2-40B4-BE49-F238E27FC236}">
                  <a16:creationId xmlns:a16="http://schemas.microsoft.com/office/drawing/2014/main" id="{96BD3746-3419-B056-A92E-80454B39AD0D}"/>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00;p68">
              <a:extLst>
                <a:ext uri="{FF2B5EF4-FFF2-40B4-BE49-F238E27FC236}">
                  <a16:creationId xmlns:a16="http://schemas.microsoft.com/office/drawing/2014/main" id="{2AE9F6D9-782A-A55F-FE99-A64D1478DA63}"/>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01;p68">
              <a:extLst>
                <a:ext uri="{FF2B5EF4-FFF2-40B4-BE49-F238E27FC236}">
                  <a16:creationId xmlns:a16="http://schemas.microsoft.com/office/drawing/2014/main" id="{B49FC842-4194-7C4B-4876-84FAF66D1B33}"/>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02;p68">
              <a:extLst>
                <a:ext uri="{FF2B5EF4-FFF2-40B4-BE49-F238E27FC236}">
                  <a16:creationId xmlns:a16="http://schemas.microsoft.com/office/drawing/2014/main" id="{3A9D197B-7FB2-4AE1-D34C-A9746CD2F9E7}"/>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03;p68">
              <a:extLst>
                <a:ext uri="{FF2B5EF4-FFF2-40B4-BE49-F238E27FC236}">
                  <a16:creationId xmlns:a16="http://schemas.microsoft.com/office/drawing/2014/main" id="{2F36A1FB-9D83-2017-3CB6-1172B523C8B2}"/>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04;p68">
              <a:extLst>
                <a:ext uri="{FF2B5EF4-FFF2-40B4-BE49-F238E27FC236}">
                  <a16:creationId xmlns:a16="http://schemas.microsoft.com/office/drawing/2014/main" id="{E02DA965-79EB-99AD-5434-6FA514EA70A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05;p68">
              <a:extLst>
                <a:ext uri="{FF2B5EF4-FFF2-40B4-BE49-F238E27FC236}">
                  <a16:creationId xmlns:a16="http://schemas.microsoft.com/office/drawing/2014/main" id="{DF889A06-61B1-989B-1224-148BD27A84AD}"/>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06;p68">
              <a:extLst>
                <a:ext uri="{FF2B5EF4-FFF2-40B4-BE49-F238E27FC236}">
                  <a16:creationId xmlns:a16="http://schemas.microsoft.com/office/drawing/2014/main" id="{04289F26-E837-0778-9462-B9338B9D057D}"/>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07;p68">
              <a:extLst>
                <a:ext uri="{FF2B5EF4-FFF2-40B4-BE49-F238E27FC236}">
                  <a16:creationId xmlns:a16="http://schemas.microsoft.com/office/drawing/2014/main" id="{583EB705-221D-DC30-BB5E-A8A2A37B4B28}"/>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08;p68">
              <a:extLst>
                <a:ext uri="{FF2B5EF4-FFF2-40B4-BE49-F238E27FC236}">
                  <a16:creationId xmlns:a16="http://schemas.microsoft.com/office/drawing/2014/main" id="{A890571A-38E4-E50F-BDE2-656254148BF1}"/>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09;p68">
              <a:extLst>
                <a:ext uri="{FF2B5EF4-FFF2-40B4-BE49-F238E27FC236}">
                  <a16:creationId xmlns:a16="http://schemas.microsoft.com/office/drawing/2014/main" id="{75F8DECC-559E-3734-A56B-69B181726B31}"/>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610;p68">
              <a:extLst>
                <a:ext uri="{FF2B5EF4-FFF2-40B4-BE49-F238E27FC236}">
                  <a16:creationId xmlns:a16="http://schemas.microsoft.com/office/drawing/2014/main" id="{A2BAFF34-EA7F-280A-6838-43BF081F762E}"/>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611;p68">
              <a:extLst>
                <a:ext uri="{FF2B5EF4-FFF2-40B4-BE49-F238E27FC236}">
                  <a16:creationId xmlns:a16="http://schemas.microsoft.com/office/drawing/2014/main" id="{9C5A37F9-7F03-2B86-E425-0C1431896590}"/>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612;p68">
              <a:extLst>
                <a:ext uri="{FF2B5EF4-FFF2-40B4-BE49-F238E27FC236}">
                  <a16:creationId xmlns:a16="http://schemas.microsoft.com/office/drawing/2014/main" id="{9A258EC7-4607-D9AA-6E0E-1DF4BB4A6D99}"/>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rauma &amp; Emergency Center by Slidesgo">
  <a:themeElements>
    <a:clrScheme name="Simple Light">
      <a:dk1>
        <a:srgbClr val="FFFFFF"/>
      </a:dk1>
      <a:lt1>
        <a:srgbClr val="000000"/>
      </a:lt1>
      <a:dk2>
        <a:srgbClr val="CCCCCC"/>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1675</Words>
  <Application>Microsoft Office PowerPoint</Application>
  <PresentationFormat>On-screen Show (16:9)</PresentationFormat>
  <Paragraphs>238</Paragraphs>
  <Slides>52</Slides>
  <Notes>52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52</vt:i4>
      </vt:variant>
    </vt:vector>
  </HeadingPairs>
  <TitlesOfParts>
    <vt:vector size="67" baseType="lpstr">
      <vt:lpstr>Proxima Nova Semibold</vt:lpstr>
      <vt:lpstr>Roboto Medium</vt:lpstr>
      <vt:lpstr>Arial</vt:lpstr>
      <vt:lpstr>Palanquin Dark Medium</vt:lpstr>
      <vt:lpstr>Calibri</vt:lpstr>
      <vt:lpstr>Roboto Condensed Light</vt:lpstr>
      <vt:lpstr>Lato</vt:lpstr>
      <vt:lpstr>Amatic SC</vt:lpstr>
      <vt:lpstr>PT Sans</vt:lpstr>
      <vt:lpstr>Consolas</vt:lpstr>
      <vt:lpstr>Lexend Exa Medium</vt:lpstr>
      <vt:lpstr>Proxima Nova</vt:lpstr>
      <vt:lpstr>Lexend Exa</vt:lpstr>
      <vt:lpstr>Trauma &amp; Emergency Center by Slidesgo</vt:lpstr>
      <vt:lpstr>Slidesgo Final Pages</vt:lpstr>
      <vt:lpstr>Search Engine for Text Documents </vt:lpstr>
      <vt:lpstr>Team Members</vt:lpstr>
      <vt:lpstr>Introduction &amp; Project Overview</vt:lpstr>
      <vt:lpstr>Introduction &amp; Project Overview</vt:lpstr>
      <vt:lpstr>Introduction</vt:lpstr>
      <vt:lpstr>Project Overview</vt:lpstr>
      <vt:lpstr>Technologies, Tools &amp; Features</vt:lpstr>
      <vt:lpstr>Languages &amp; Frameworks</vt:lpstr>
      <vt:lpstr>Key Features</vt:lpstr>
      <vt:lpstr>Core Modules &amp; Logic</vt:lpstr>
      <vt:lpstr>Preprocessing</vt:lpstr>
      <vt:lpstr>Search term_doc_incidence</vt:lpstr>
      <vt:lpstr>PowerPoint Presentation</vt:lpstr>
      <vt:lpstr>PowerPoint Presentation</vt:lpstr>
      <vt:lpstr>Demo &amp; Output</vt:lpstr>
      <vt:lpstr>PowerPoint Presentation</vt:lpstr>
      <vt:lpstr>Thanks!</vt:lpstr>
      <vt:lpstr>Our center</vt:lpstr>
      <vt:lpstr>Mission</vt:lpstr>
      <vt:lpstr>—Someone Famous</vt:lpstr>
      <vt:lpstr>This is a graph</vt:lpstr>
      <vt:lpstr>A brief story</vt:lpstr>
      <vt:lpstr>A picture is worth a thousand words</vt:lpstr>
      <vt:lpstr>Areas we cover</vt:lpstr>
      <vt:lpstr>Mars</vt:lpstr>
      <vt:lpstr>Key accomplishments</vt:lpstr>
      <vt:lpstr>150,000</vt:lpstr>
      <vt:lpstr>Innovations</vt:lpstr>
      <vt:lpstr>Awards</vt:lpstr>
      <vt:lpstr>Social media</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Salma.1701367</cp:lastModifiedBy>
  <cp:revision>2</cp:revision>
  <dcterms:modified xsi:type="dcterms:W3CDTF">2025-05-12T20:54:52Z</dcterms:modified>
</cp:coreProperties>
</file>